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74" r:id="rId5"/>
    <p:sldId id="286" r:id="rId6"/>
    <p:sldId id="289" r:id="rId7"/>
    <p:sldId id="277" r:id="rId8"/>
    <p:sldId id="291" r:id="rId9"/>
    <p:sldId id="288" r:id="rId10"/>
    <p:sldId id="269" r:id="rId11"/>
    <p:sldId id="292" r:id="rId12"/>
    <p:sldId id="293" r:id="rId13"/>
    <p:sldId id="287" r:id="rId14"/>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547"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B34"/>
    <a:srgbClr val="222C56"/>
    <a:srgbClr val="A6A5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B27A58-8D30-4503-8D38-FB3258CAA81C}" v="5" dt="2024-01-15T17:07:36.6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60"/>
  </p:normalViewPr>
  <p:slideViewPr>
    <p:cSldViewPr snapToGrid="0">
      <p:cViewPr varScale="1">
        <p:scale>
          <a:sx n="59" d="100"/>
          <a:sy n="59" d="100"/>
        </p:scale>
        <p:origin x="835" y="53"/>
      </p:cViewPr>
      <p:guideLst>
        <p:guide pos="2547"/>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Humphries" userId="5dc77b1c-2d64-4750-83f6-9eed9d78e7c5" providerId="ADAL" clId="{9E3F8F8F-F6D3-402E-B93C-D7EB9CC4A894}"/>
    <pc:docChg chg="undo custSel addSld delSld modSld sldOrd">
      <pc:chgData name="Alice Humphries" userId="5dc77b1c-2d64-4750-83f6-9eed9d78e7c5" providerId="ADAL" clId="{9E3F8F8F-F6D3-402E-B93C-D7EB9CC4A894}" dt="2023-12-29T15:02:30.177" v="1135"/>
      <pc:docMkLst>
        <pc:docMk/>
      </pc:docMkLst>
      <pc:sldChg chg="modSp mod">
        <pc:chgData name="Alice Humphries" userId="5dc77b1c-2d64-4750-83f6-9eed9d78e7c5" providerId="ADAL" clId="{9E3F8F8F-F6D3-402E-B93C-D7EB9CC4A894}" dt="2023-12-29T14:55:26.533" v="1099" actId="255"/>
        <pc:sldMkLst>
          <pc:docMk/>
          <pc:sldMk cId="2651844534" sldId="269"/>
        </pc:sldMkLst>
        <pc:spChg chg="mod">
          <ac:chgData name="Alice Humphries" userId="5dc77b1c-2d64-4750-83f6-9eed9d78e7c5" providerId="ADAL" clId="{9E3F8F8F-F6D3-402E-B93C-D7EB9CC4A894}" dt="2023-12-29T14:55:26.533" v="1099" actId="255"/>
          <ac:spMkLst>
            <pc:docMk/>
            <pc:sldMk cId="2651844534" sldId="269"/>
            <ac:spMk id="3" creationId="{6C81C422-E4D8-40AB-8512-1769CDD79CDE}"/>
          </ac:spMkLst>
        </pc:spChg>
      </pc:sldChg>
      <pc:sldChg chg="delSp del mod ord">
        <pc:chgData name="Alice Humphries" userId="5dc77b1c-2d64-4750-83f6-9eed9d78e7c5" providerId="ADAL" clId="{9E3F8F8F-F6D3-402E-B93C-D7EB9CC4A894}" dt="2023-12-29T14:20:22.373" v="381" actId="2696"/>
        <pc:sldMkLst>
          <pc:docMk/>
          <pc:sldMk cId="2718642132" sldId="276"/>
        </pc:sldMkLst>
        <pc:picChg chg="del">
          <ac:chgData name="Alice Humphries" userId="5dc77b1c-2d64-4750-83f6-9eed9d78e7c5" providerId="ADAL" clId="{9E3F8F8F-F6D3-402E-B93C-D7EB9CC4A894}" dt="2023-12-29T14:15:14.262" v="177" actId="478"/>
          <ac:picMkLst>
            <pc:docMk/>
            <pc:sldMk cId="2718642132" sldId="276"/>
            <ac:picMk id="6" creationId="{F9A091A5-49A7-44AA-7D44-3F60323ECC47}"/>
          </ac:picMkLst>
        </pc:picChg>
      </pc:sldChg>
      <pc:sldChg chg="modSp mod">
        <pc:chgData name="Alice Humphries" userId="5dc77b1c-2d64-4750-83f6-9eed9d78e7c5" providerId="ADAL" clId="{9E3F8F8F-F6D3-402E-B93C-D7EB9CC4A894}" dt="2023-12-29T14:54:42.354" v="1094" actId="20577"/>
        <pc:sldMkLst>
          <pc:docMk/>
          <pc:sldMk cId="1654228633" sldId="286"/>
        </pc:sldMkLst>
        <pc:spChg chg="mod">
          <ac:chgData name="Alice Humphries" userId="5dc77b1c-2d64-4750-83f6-9eed9d78e7c5" providerId="ADAL" clId="{9E3F8F8F-F6D3-402E-B93C-D7EB9CC4A894}" dt="2023-12-29T14:28:18.138" v="545" actId="20577"/>
          <ac:spMkLst>
            <pc:docMk/>
            <pc:sldMk cId="1654228633" sldId="286"/>
            <ac:spMk id="2" creationId="{88F1E333-E0F8-895D-B817-241EA5B5D1CC}"/>
          </ac:spMkLst>
        </pc:spChg>
        <pc:spChg chg="mod">
          <ac:chgData name="Alice Humphries" userId="5dc77b1c-2d64-4750-83f6-9eed9d78e7c5" providerId="ADAL" clId="{9E3F8F8F-F6D3-402E-B93C-D7EB9CC4A894}" dt="2023-12-29T14:54:42.354" v="1094" actId="20577"/>
          <ac:spMkLst>
            <pc:docMk/>
            <pc:sldMk cId="1654228633" sldId="286"/>
            <ac:spMk id="3" creationId="{5F766F3E-5413-A55E-1BFD-92D04D83147B}"/>
          </ac:spMkLst>
        </pc:spChg>
      </pc:sldChg>
      <pc:sldChg chg="modSp mod">
        <pc:chgData name="Alice Humphries" userId="5dc77b1c-2d64-4750-83f6-9eed9d78e7c5" providerId="ADAL" clId="{9E3F8F8F-F6D3-402E-B93C-D7EB9CC4A894}" dt="2023-12-29T15:02:30.177" v="1135"/>
        <pc:sldMkLst>
          <pc:docMk/>
          <pc:sldMk cId="782846647" sldId="287"/>
        </pc:sldMkLst>
        <pc:spChg chg="mod">
          <ac:chgData name="Alice Humphries" userId="5dc77b1c-2d64-4750-83f6-9eed9d78e7c5" providerId="ADAL" clId="{9E3F8F8F-F6D3-402E-B93C-D7EB9CC4A894}" dt="2023-12-29T15:02:30.177" v="1135"/>
          <ac:spMkLst>
            <pc:docMk/>
            <pc:sldMk cId="782846647" sldId="287"/>
            <ac:spMk id="3" creationId="{6C81C422-E4D8-40AB-8512-1769CDD79CDE}"/>
          </ac:spMkLst>
        </pc:spChg>
      </pc:sldChg>
      <pc:sldChg chg="modSp mod">
        <pc:chgData name="Alice Humphries" userId="5dc77b1c-2d64-4750-83f6-9eed9d78e7c5" providerId="ADAL" clId="{9E3F8F8F-F6D3-402E-B93C-D7EB9CC4A894}" dt="2023-12-29T14:55:16.786" v="1098" actId="113"/>
        <pc:sldMkLst>
          <pc:docMk/>
          <pc:sldMk cId="3505019127" sldId="288"/>
        </pc:sldMkLst>
        <pc:spChg chg="mod">
          <ac:chgData name="Alice Humphries" userId="5dc77b1c-2d64-4750-83f6-9eed9d78e7c5" providerId="ADAL" clId="{9E3F8F8F-F6D3-402E-B93C-D7EB9CC4A894}" dt="2023-12-29T14:55:16.786" v="1098" actId="113"/>
          <ac:spMkLst>
            <pc:docMk/>
            <pc:sldMk cId="3505019127" sldId="288"/>
            <ac:spMk id="3" creationId="{6C81C422-E4D8-40AB-8512-1769CDD79CDE}"/>
          </ac:spMkLst>
        </pc:spChg>
      </pc:sldChg>
      <pc:sldChg chg="add">
        <pc:chgData name="Alice Humphries" userId="5dc77b1c-2d64-4750-83f6-9eed9d78e7c5" providerId="ADAL" clId="{9E3F8F8F-F6D3-402E-B93C-D7EB9CC4A894}" dt="2023-12-29T14:15:10.195" v="176" actId="2890"/>
        <pc:sldMkLst>
          <pc:docMk/>
          <pc:sldMk cId="2168339548" sldId="289"/>
        </pc:sldMkLst>
      </pc:sldChg>
      <pc:sldChg chg="modSp add del mod">
        <pc:chgData name="Alice Humphries" userId="5dc77b1c-2d64-4750-83f6-9eed9d78e7c5" providerId="ADAL" clId="{9E3F8F8F-F6D3-402E-B93C-D7EB9CC4A894}" dt="2023-12-29T14:58:56.705" v="1134" actId="2696"/>
        <pc:sldMkLst>
          <pc:docMk/>
          <pc:sldMk cId="1801453373" sldId="290"/>
        </pc:sldMkLst>
        <pc:spChg chg="mod">
          <ac:chgData name="Alice Humphries" userId="5dc77b1c-2d64-4750-83f6-9eed9d78e7c5" providerId="ADAL" clId="{9E3F8F8F-F6D3-402E-B93C-D7EB9CC4A894}" dt="2023-12-29T14:48:45.964" v="964" actId="6549"/>
          <ac:spMkLst>
            <pc:docMk/>
            <pc:sldMk cId="1801453373" sldId="290"/>
            <ac:spMk id="2" creationId="{BDCB875E-9997-4145-9468-404958819F33}"/>
          </ac:spMkLst>
        </pc:spChg>
        <pc:spChg chg="mod">
          <ac:chgData name="Alice Humphries" userId="5dc77b1c-2d64-4750-83f6-9eed9d78e7c5" providerId="ADAL" clId="{9E3F8F8F-F6D3-402E-B93C-D7EB9CC4A894}" dt="2023-12-29T14:57:27.710" v="1133" actId="20577"/>
          <ac:spMkLst>
            <pc:docMk/>
            <pc:sldMk cId="1801453373" sldId="290"/>
            <ac:spMk id="3" creationId="{6C81C422-E4D8-40AB-8512-1769CDD79CDE}"/>
          </ac:spMkLst>
        </pc:spChg>
      </pc:sldChg>
      <pc:sldChg chg="modSp add mod">
        <pc:chgData name="Alice Humphries" userId="5dc77b1c-2d64-4750-83f6-9eed9d78e7c5" providerId="ADAL" clId="{9E3F8F8F-F6D3-402E-B93C-D7EB9CC4A894}" dt="2023-12-29T14:55:09.634" v="1097" actId="113"/>
        <pc:sldMkLst>
          <pc:docMk/>
          <pc:sldMk cId="554247228" sldId="291"/>
        </pc:sldMkLst>
        <pc:spChg chg="mod">
          <ac:chgData name="Alice Humphries" userId="5dc77b1c-2d64-4750-83f6-9eed9d78e7c5" providerId="ADAL" clId="{9E3F8F8F-F6D3-402E-B93C-D7EB9CC4A894}" dt="2023-12-29T14:28:23.281" v="553" actId="20577"/>
          <ac:spMkLst>
            <pc:docMk/>
            <pc:sldMk cId="554247228" sldId="291"/>
            <ac:spMk id="2" creationId="{88F1E333-E0F8-895D-B817-241EA5B5D1CC}"/>
          </ac:spMkLst>
        </pc:spChg>
        <pc:spChg chg="mod">
          <ac:chgData name="Alice Humphries" userId="5dc77b1c-2d64-4750-83f6-9eed9d78e7c5" providerId="ADAL" clId="{9E3F8F8F-F6D3-402E-B93C-D7EB9CC4A894}" dt="2023-12-29T14:55:09.634" v="1097" actId="113"/>
          <ac:spMkLst>
            <pc:docMk/>
            <pc:sldMk cId="554247228" sldId="291"/>
            <ac:spMk id="3" creationId="{5F766F3E-5413-A55E-1BFD-92D04D83147B}"/>
          </ac:spMkLst>
        </pc:spChg>
      </pc:sldChg>
    </pc:docChg>
  </pc:docChgLst>
  <pc:docChgLst>
    <pc:chgData name="Alice Humphries" userId="5dc77b1c-2d64-4750-83f6-9eed9d78e7c5" providerId="ADAL" clId="{B47FEE80-4F9D-4913-A345-92769D5115EF}"/>
    <pc:docChg chg="undo custSel delSld modSld sldOrd">
      <pc:chgData name="Alice Humphries" userId="5dc77b1c-2d64-4750-83f6-9eed9d78e7c5" providerId="ADAL" clId="{B47FEE80-4F9D-4913-A345-92769D5115EF}" dt="2024-01-05T13:59:21.763" v="629"/>
      <pc:docMkLst>
        <pc:docMk/>
      </pc:docMkLst>
      <pc:sldChg chg="modSp mod">
        <pc:chgData name="Alice Humphries" userId="5dc77b1c-2d64-4750-83f6-9eed9d78e7c5" providerId="ADAL" clId="{B47FEE80-4F9D-4913-A345-92769D5115EF}" dt="2024-01-03T13:12:51.467" v="6" actId="20577"/>
        <pc:sldMkLst>
          <pc:docMk/>
          <pc:sldMk cId="2651844534" sldId="269"/>
        </pc:sldMkLst>
        <pc:spChg chg="mod">
          <ac:chgData name="Alice Humphries" userId="5dc77b1c-2d64-4750-83f6-9eed9d78e7c5" providerId="ADAL" clId="{B47FEE80-4F9D-4913-A345-92769D5115EF}" dt="2024-01-03T13:12:51.467" v="6" actId="20577"/>
          <ac:spMkLst>
            <pc:docMk/>
            <pc:sldMk cId="2651844534" sldId="269"/>
            <ac:spMk id="3" creationId="{6C81C422-E4D8-40AB-8512-1769CDD79CDE}"/>
          </ac:spMkLst>
        </pc:spChg>
      </pc:sldChg>
      <pc:sldChg chg="ord">
        <pc:chgData name="Alice Humphries" userId="5dc77b1c-2d64-4750-83f6-9eed9d78e7c5" providerId="ADAL" clId="{B47FEE80-4F9D-4913-A345-92769D5115EF}" dt="2024-01-05T13:59:21.763" v="629"/>
        <pc:sldMkLst>
          <pc:docMk/>
          <pc:sldMk cId="2541584028" sldId="277"/>
        </pc:sldMkLst>
      </pc:sldChg>
      <pc:sldChg chg="modSp mod">
        <pc:chgData name="Alice Humphries" userId="5dc77b1c-2d64-4750-83f6-9eed9d78e7c5" providerId="ADAL" clId="{B47FEE80-4F9D-4913-A345-92769D5115EF}" dt="2024-01-05T11:20:38.434" v="625" actId="20577"/>
        <pc:sldMkLst>
          <pc:docMk/>
          <pc:sldMk cId="782846647" sldId="287"/>
        </pc:sldMkLst>
        <pc:spChg chg="mod">
          <ac:chgData name="Alice Humphries" userId="5dc77b1c-2d64-4750-83f6-9eed9d78e7c5" providerId="ADAL" clId="{B47FEE80-4F9D-4913-A345-92769D5115EF}" dt="2024-01-03T15:12:28.343" v="342" actId="20577"/>
          <ac:spMkLst>
            <pc:docMk/>
            <pc:sldMk cId="782846647" sldId="287"/>
            <ac:spMk id="2" creationId="{BDCB875E-9997-4145-9468-404958819F33}"/>
          </ac:spMkLst>
        </pc:spChg>
        <pc:graphicFrameChg chg="mod modGraphic">
          <ac:chgData name="Alice Humphries" userId="5dc77b1c-2d64-4750-83f6-9eed9d78e7c5" providerId="ADAL" clId="{B47FEE80-4F9D-4913-A345-92769D5115EF}" dt="2024-01-05T11:20:38.434" v="625" actId="20577"/>
          <ac:graphicFrameMkLst>
            <pc:docMk/>
            <pc:sldMk cId="782846647" sldId="287"/>
            <ac:graphicFrameMk id="4" creationId="{7BB919E7-D433-1166-5F15-E6E32FF9797D}"/>
          </ac:graphicFrameMkLst>
        </pc:graphicFrameChg>
      </pc:sldChg>
      <pc:sldChg chg="ord">
        <pc:chgData name="Alice Humphries" userId="5dc77b1c-2d64-4750-83f6-9eed9d78e7c5" providerId="ADAL" clId="{B47FEE80-4F9D-4913-A345-92769D5115EF}" dt="2024-01-05T13:59:20.360" v="627"/>
        <pc:sldMkLst>
          <pc:docMk/>
          <pc:sldMk cId="2168339548" sldId="289"/>
        </pc:sldMkLst>
      </pc:sldChg>
      <pc:sldChg chg="del">
        <pc:chgData name="Alice Humphries" userId="5dc77b1c-2d64-4750-83f6-9eed9d78e7c5" providerId="ADAL" clId="{B47FEE80-4F9D-4913-A345-92769D5115EF}" dt="2024-01-03T15:01:11.093" v="7" actId="2696"/>
        <pc:sldMkLst>
          <pc:docMk/>
          <pc:sldMk cId="3444774597" sldId="293"/>
        </pc:sldMkLst>
      </pc:sldChg>
    </pc:docChg>
  </pc:docChgLst>
  <pc:docChgLst>
    <pc:chgData name="Alice Humphries" userId="5dc77b1c-2d64-4750-83f6-9eed9d78e7c5" providerId="ADAL" clId="{A3304A1D-593D-417D-8B1D-64B973AD086A}"/>
    <pc:docChg chg="custSel addSld modSld">
      <pc:chgData name="Alice Humphries" userId="5dc77b1c-2d64-4750-83f6-9eed9d78e7c5" providerId="ADAL" clId="{A3304A1D-593D-417D-8B1D-64B973AD086A}" dt="2023-12-29T15:19:43.384" v="269" actId="20577"/>
      <pc:docMkLst>
        <pc:docMk/>
      </pc:docMkLst>
      <pc:sldChg chg="modSp mod">
        <pc:chgData name="Alice Humphries" userId="5dc77b1c-2d64-4750-83f6-9eed9d78e7c5" providerId="ADAL" clId="{A3304A1D-593D-417D-8B1D-64B973AD086A}" dt="2023-12-29T15:15:04.991" v="92" actId="6549"/>
        <pc:sldMkLst>
          <pc:docMk/>
          <pc:sldMk cId="2651844534" sldId="269"/>
        </pc:sldMkLst>
        <pc:spChg chg="mod">
          <ac:chgData name="Alice Humphries" userId="5dc77b1c-2d64-4750-83f6-9eed9d78e7c5" providerId="ADAL" clId="{A3304A1D-593D-417D-8B1D-64B973AD086A}" dt="2023-12-29T15:15:04.991" v="92" actId="6549"/>
          <ac:spMkLst>
            <pc:docMk/>
            <pc:sldMk cId="2651844534" sldId="269"/>
            <ac:spMk id="3" creationId="{6C81C422-E4D8-40AB-8512-1769CDD79CDE}"/>
          </ac:spMkLst>
        </pc:spChg>
      </pc:sldChg>
      <pc:sldChg chg="modSp mod">
        <pc:chgData name="Alice Humphries" userId="5dc77b1c-2d64-4750-83f6-9eed9d78e7c5" providerId="ADAL" clId="{A3304A1D-593D-417D-8B1D-64B973AD086A}" dt="2023-12-29T15:19:43.384" v="269" actId="20577"/>
        <pc:sldMkLst>
          <pc:docMk/>
          <pc:sldMk cId="782846647" sldId="287"/>
        </pc:sldMkLst>
        <pc:spChg chg="mod">
          <ac:chgData name="Alice Humphries" userId="5dc77b1c-2d64-4750-83f6-9eed9d78e7c5" providerId="ADAL" clId="{A3304A1D-593D-417D-8B1D-64B973AD086A}" dt="2023-12-29T15:19:43.384" v="269" actId="20577"/>
          <ac:spMkLst>
            <pc:docMk/>
            <pc:sldMk cId="782846647" sldId="287"/>
            <ac:spMk id="3" creationId="{6C81C422-E4D8-40AB-8512-1769CDD79CDE}"/>
          </ac:spMkLst>
        </pc:spChg>
      </pc:sldChg>
      <pc:sldChg chg="modSp mod">
        <pc:chgData name="Alice Humphries" userId="5dc77b1c-2d64-4750-83f6-9eed9d78e7c5" providerId="ADAL" clId="{A3304A1D-593D-417D-8B1D-64B973AD086A}" dt="2023-12-29T15:11:30.197" v="12" actId="20577"/>
        <pc:sldMkLst>
          <pc:docMk/>
          <pc:sldMk cId="3505019127" sldId="288"/>
        </pc:sldMkLst>
        <pc:spChg chg="mod">
          <ac:chgData name="Alice Humphries" userId="5dc77b1c-2d64-4750-83f6-9eed9d78e7c5" providerId="ADAL" clId="{A3304A1D-593D-417D-8B1D-64B973AD086A}" dt="2023-12-29T15:11:30.197" v="12" actId="20577"/>
          <ac:spMkLst>
            <pc:docMk/>
            <pc:sldMk cId="3505019127" sldId="288"/>
            <ac:spMk id="3" creationId="{6C81C422-E4D8-40AB-8512-1769CDD79CDE}"/>
          </ac:spMkLst>
        </pc:spChg>
      </pc:sldChg>
      <pc:sldChg chg="modSp mod">
        <pc:chgData name="Alice Humphries" userId="5dc77b1c-2d64-4750-83f6-9eed9d78e7c5" providerId="ADAL" clId="{A3304A1D-593D-417D-8B1D-64B973AD086A}" dt="2023-12-29T15:10:35.399" v="11" actId="6549"/>
        <pc:sldMkLst>
          <pc:docMk/>
          <pc:sldMk cId="554247228" sldId="291"/>
        </pc:sldMkLst>
        <pc:spChg chg="mod">
          <ac:chgData name="Alice Humphries" userId="5dc77b1c-2d64-4750-83f6-9eed9d78e7c5" providerId="ADAL" clId="{A3304A1D-593D-417D-8B1D-64B973AD086A}" dt="2023-12-29T15:10:35.399" v="11" actId="6549"/>
          <ac:spMkLst>
            <pc:docMk/>
            <pc:sldMk cId="554247228" sldId="291"/>
            <ac:spMk id="3" creationId="{5F766F3E-5413-A55E-1BFD-92D04D83147B}"/>
          </ac:spMkLst>
        </pc:spChg>
      </pc:sldChg>
      <pc:sldChg chg="modSp add mod">
        <pc:chgData name="Alice Humphries" userId="5dc77b1c-2d64-4750-83f6-9eed9d78e7c5" providerId="ADAL" clId="{A3304A1D-593D-417D-8B1D-64B973AD086A}" dt="2023-12-29T15:16:20.580" v="153" actId="20577"/>
        <pc:sldMkLst>
          <pc:docMk/>
          <pc:sldMk cId="2730302951" sldId="292"/>
        </pc:sldMkLst>
        <pc:spChg chg="mod">
          <ac:chgData name="Alice Humphries" userId="5dc77b1c-2d64-4750-83f6-9eed9d78e7c5" providerId="ADAL" clId="{A3304A1D-593D-417D-8B1D-64B973AD086A}" dt="2023-12-29T15:08:15.617" v="4"/>
          <ac:spMkLst>
            <pc:docMk/>
            <pc:sldMk cId="2730302951" sldId="292"/>
            <ac:spMk id="2" creationId="{BDCB875E-9997-4145-9468-404958819F33}"/>
          </ac:spMkLst>
        </pc:spChg>
        <pc:spChg chg="mod">
          <ac:chgData name="Alice Humphries" userId="5dc77b1c-2d64-4750-83f6-9eed9d78e7c5" providerId="ADAL" clId="{A3304A1D-593D-417D-8B1D-64B973AD086A}" dt="2023-12-29T15:16:20.580" v="153" actId="20577"/>
          <ac:spMkLst>
            <pc:docMk/>
            <pc:sldMk cId="2730302951" sldId="292"/>
            <ac:spMk id="3" creationId="{6C81C422-E4D8-40AB-8512-1769CDD79CDE}"/>
          </ac:spMkLst>
        </pc:spChg>
      </pc:sldChg>
    </pc:docChg>
  </pc:docChgLst>
  <pc:docChgLst>
    <pc:chgData name="Alice Humphries" userId="S::ahumphries@iceniprojects.com::5dc77b1c-2d64-4750-83f6-9eed9d78e7c5" providerId="AD" clId="Web-{A7171417-E148-09D5-519B-AC19A8E99E0D}"/>
    <pc:docChg chg="addSld modSld">
      <pc:chgData name="Alice Humphries" userId="S::ahumphries@iceniprojects.com::5dc77b1c-2d64-4750-83f6-9eed9d78e7c5" providerId="AD" clId="Web-{A7171417-E148-09D5-519B-AC19A8E99E0D}" dt="2024-01-03T15:00:42.162" v="9" actId="20577"/>
      <pc:docMkLst>
        <pc:docMk/>
      </pc:docMkLst>
      <pc:sldChg chg="addSp modSp">
        <pc:chgData name="Alice Humphries" userId="S::ahumphries@iceniprojects.com::5dc77b1c-2d64-4750-83f6-9eed9d78e7c5" providerId="AD" clId="Web-{A7171417-E148-09D5-519B-AC19A8E99E0D}" dt="2024-01-03T15:00:01.019" v="5"/>
        <pc:sldMkLst>
          <pc:docMk/>
          <pc:sldMk cId="782846647" sldId="287"/>
        </pc:sldMkLst>
        <pc:spChg chg="mod">
          <ac:chgData name="Alice Humphries" userId="S::ahumphries@iceniprojects.com::5dc77b1c-2d64-4750-83f6-9eed9d78e7c5" providerId="AD" clId="Web-{A7171417-E148-09D5-519B-AC19A8E99E0D}" dt="2024-01-03T14:57:11.563" v="2" actId="20577"/>
          <ac:spMkLst>
            <pc:docMk/>
            <pc:sldMk cId="782846647" sldId="287"/>
            <ac:spMk id="3" creationId="{6C81C422-E4D8-40AB-8512-1769CDD79CDE}"/>
          </ac:spMkLst>
        </pc:spChg>
        <pc:graphicFrameChg chg="add mod modGraphic">
          <ac:chgData name="Alice Humphries" userId="S::ahumphries@iceniprojects.com::5dc77b1c-2d64-4750-83f6-9eed9d78e7c5" providerId="AD" clId="Web-{A7171417-E148-09D5-519B-AC19A8E99E0D}" dt="2024-01-03T15:00:01.019" v="5"/>
          <ac:graphicFrameMkLst>
            <pc:docMk/>
            <pc:sldMk cId="782846647" sldId="287"/>
            <ac:graphicFrameMk id="4" creationId="{7BB919E7-D433-1166-5F15-E6E32FF9797D}"/>
          </ac:graphicFrameMkLst>
        </pc:graphicFrameChg>
      </pc:sldChg>
      <pc:sldChg chg="modSp add replId">
        <pc:chgData name="Alice Humphries" userId="S::ahumphries@iceniprojects.com::5dc77b1c-2d64-4750-83f6-9eed9d78e7c5" providerId="AD" clId="Web-{A7171417-E148-09D5-519B-AC19A8E99E0D}" dt="2024-01-03T15:00:42.162" v="9" actId="20577"/>
        <pc:sldMkLst>
          <pc:docMk/>
          <pc:sldMk cId="3444774597" sldId="293"/>
        </pc:sldMkLst>
        <pc:spChg chg="mod">
          <ac:chgData name="Alice Humphries" userId="S::ahumphries@iceniprojects.com::5dc77b1c-2d64-4750-83f6-9eed9d78e7c5" providerId="AD" clId="Web-{A7171417-E148-09D5-519B-AC19A8E99E0D}" dt="2024-01-03T15:00:42.162" v="9" actId="20577"/>
          <ac:spMkLst>
            <pc:docMk/>
            <pc:sldMk cId="3444774597" sldId="293"/>
            <ac:spMk id="3" creationId="{C1E4D2D9-EBBD-D28B-8789-826DEFEB46AD}"/>
          </ac:spMkLst>
        </pc:spChg>
      </pc:sldChg>
    </pc:docChg>
  </pc:docChgLst>
  <pc:docChgLst>
    <pc:chgData name="Alice Humphries" userId="5dc77b1c-2d64-4750-83f6-9eed9d78e7c5" providerId="ADAL" clId="{234CCE58-7FA5-48BA-8537-5BBE176E771D}"/>
    <pc:docChg chg="undo custSel addSld delSld modSld sldOrd">
      <pc:chgData name="Alice Humphries" userId="5dc77b1c-2d64-4750-83f6-9eed9d78e7c5" providerId="ADAL" clId="{234CCE58-7FA5-48BA-8537-5BBE176E771D}" dt="2023-12-29T13:58:02.222" v="4143" actId="6549"/>
      <pc:docMkLst>
        <pc:docMk/>
      </pc:docMkLst>
      <pc:sldChg chg="modSp del mod">
        <pc:chgData name="Alice Humphries" userId="5dc77b1c-2d64-4750-83f6-9eed9d78e7c5" providerId="ADAL" clId="{234CCE58-7FA5-48BA-8537-5BBE176E771D}" dt="2023-12-29T10:56:15.933" v="63" actId="2696"/>
        <pc:sldMkLst>
          <pc:docMk/>
          <pc:sldMk cId="1042858923" sldId="257"/>
        </pc:sldMkLst>
        <pc:spChg chg="mod">
          <ac:chgData name="Alice Humphries" userId="5dc77b1c-2d64-4750-83f6-9eed9d78e7c5" providerId="ADAL" clId="{234CCE58-7FA5-48BA-8537-5BBE176E771D}" dt="2023-12-29T10:56:04.590" v="61" actId="20577"/>
          <ac:spMkLst>
            <pc:docMk/>
            <pc:sldMk cId="1042858923" sldId="257"/>
            <ac:spMk id="3" creationId="{39FD8637-2A98-4DD5-A13B-5C8CB5CE52D4}"/>
          </ac:spMkLst>
        </pc:spChg>
      </pc:sldChg>
      <pc:sldChg chg="del">
        <pc:chgData name="Alice Humphries" userId="5dc77b1c-2d64-4750-83f6-9eed9d78e7c5" providerId="ADAL" clId="{234CCE58-7FA5-48BA-8537-5BBE176E771D}" dt="2023-12-29T10:56:48.816" v="67" actId="2696"/>
        <pc:sldMkLst>
          <pc:docMk/>
          <pc:sldMk cId="233247688" sldId="259"/>
        </pc:sldMkLst>
      </pc:sldChg>
      <pc:sldChg chg="del">
        <pc:chgData name="Alice Humphries" userId="5dc77b1c-2d64-4750-83f6-9eed9d78e7c5" providerId="ADAL" clId="{234CCE58-7FA5-48BA-8537-5BBE176E771D}" dt="2023-12-29T10:57:27.217" v="69" actId="47"/>
        <pc:sldMkLst>
          <pc:docMk/>
          <pc:sldMk cId="3232634675" sldId="268"/>
        </pc:sldMkLst>
      </pc:sldChg>
      <pc:sldChg chg="addSp delSp modSp mod">
        <pc:chgData name="Alice Humphries" userId="5dc77b1c-2d64-4750-83f6-9eed9d78e7c5" providerId="ADAL" clId="{234CCE58-7FA5-48BA-8537-5BBE176E771D}" dt="2023-12-29T13:03:05.796" v="2500" actId="403"/>
        <pc:sldMkLst>
          <pc:docMk/>
          <pc:sldMk cId="2651844534" sldId="269"/>
        </pc:sldMkLst>
        <pc:spChg chg="mod">
          <ac:chgData name="Alice Humphries" userId="5dc77b1c-2d64-4750-83f6-9eed9d78e7c5" providerId="ADAL" clId="{234CCE58-7FA5-48BA-8537-5BBE176E771D}" dt="2023-12-29T11:33:35.428" v="1277" actId="6549"/>
          <ac:spMkLst>
            <pc:docMk/>
            <pc:sldMk cId="2651844534" sldId="269"/>
            <ac:spMk id="2" creationId="{BDCB875E-9997-4145-9468-404958819F33}"/>
          </ac:spMkLst>
        </pc:spChg>
        <pc:spChg chg="mod">
          <ac:chgData name="Alice Humphries" userId="5dc77b1c-2d64-4750-83f6-9eed9d78e7c5" providerId="ADAL" clId="{234CCE58-7FA5-48BA-8537-5BBE176E771D}" dt="2023-12-29T13:03:05.796" v="2500" actId="403"/>
          <ac:spMkLst>
            <pc:docMk/>
            <pc:sldMk cId="2651844534" sldId="269"/>
            <ac:spMk id="3" creationId="{6C81C422-E4D8-40AB-8512-1769CDD79CDE}"/>
          </ac:spMkLst>
        </pc:spChg>
        <pc:picChg chg="add del">
          <ac:chgData name="Alice Humphries" userId="5dc77b1c-2d64-4750-83f6-9eed9d78e7c5" providerId="ADAL" clId="{234CCE58-7FA5-48BA-8537-5BBE176E771D}" dt="2023-12-29T11:39:03.717" v="1551" actId="478"/>
          <ac:picMkLst>
            <pc:docMk/>
            <pc:sldMk cId="2651844534" sldId="269"/>
            <ac:picMk id="5" creationId="{175CE7D0-F3F4-975E-FCBB-0805F90367EE}"/>
          </ac:picMkLst>
        </pc:picChg>
      </pc:sldChg>
      <pc:sldChg chg="delSp modSp mod">
        <pc:chgData name="Alice Humphries" userId="5dc77b1c-2d64-4750-83f6-9eed9d78e7c5" providerId="ADAL" clId="{234CCE58-7FA5-48BA-8537-5BBE176E771D}" dt="2023-12-29T11:00:30.613" v="162" actId="20577"/>
        <pc:sldMkLst>
          <pc:docMk/>
          <pc:sldMk cId="2526850554" sldId="274"/>
        </pc:sldMkLst>
        <pc:spChg chg="mod">
          <ac:chgData name="Alice Humphries" userId="5dc77b1c-2d64-4750-83f6-9eed9d78e7c5" providerId="ADAL" clId="{234CCE58-7FA5-48BA-8537-5BBE176E771D}" dt="2023-12-29T10:55:23.720" v="54" actId="20577"/>
          <ac:spMkLst>
            <pc:docMk/>
            <pc:sldMk cId="2526850554" sldId="274"/>
            <ac:spMk id="5" creationId="{750C2BF4-5ECE-4A05-BA47-62D96C327054}"/>
          </ac:spMkLst>
        </pc:spChg>
        <pc:spChg chg="mod">
          <ac:chgData name="Alice Humphries" userId="5dc77b1c-2d64-4750-83f6-9eed9d78e7c5" providerId="ADAL" clId="{234CCE58-7FA5-48BA-8537-5BBE176E771D}" dt="2023-12-29T11:00:30.613" v="162" actId="20577"/>
          <ac:spMkLst>
            <pc:docMk/>
            <pc:sldMk cId="2526850554" sldId="274"/>
            <ac:spMk id="6" creationId="{17E9CDC2-4E27-264D-9B54-25368C689E7D}"/>
          </ac:spMkLst>
        </pc:spChg>
        <pc:picChg chg="del">
          <ac:chgData name="Alice Humphries" userId="5dc77b1c-2d64-4750-83f6-9eed9d78e7c5" providerId="ADAL" clId="{234CCE58-7FA5-48BA-8537-5BBE176E771D}" dt="2023-12-29T10:55:34.002" v="57" actId="478"/>
          <ac:picMkLst>
            <pc:docMk/>
            <pc:sldMk cId="2526850554" sldId="274"/>
            <ac:picMk id="2" creationId="{844654A7-5123-4748-9268-80FCCDCE62EE}"/>
          </ac:picMkLst>
        </pc:picChg>
        <pc:picChg chg="del">
          <ac:chgData name="Alice Humphries" userId="5dc77b1c-2d64-4750-83f6-9eed9d78e7c5" providerId="ADAL" clId="{234CCE58-7FA5-48BA-8537-5BBE176E771D}" dt="2023-12-29T10:55:27.563" v="55" actId="478"/>
          <ac:picMkLst>
            <pc:docMk/>
            <pc:sldMk cId="2526850554" sldId="274"/>
            <ac:picMk id="4" creationId="{B5A3D016-8889-0D21-47A9-6AEBC9C2A6C7}"/>
          </ac:picMkLst>
        </pc:picChg>
        <pc:picChg chg="del">
          <ac:chgData name="Alice Humphries" userId="5dc77b1c-2d64-4750-83f6-9eed9d78e7c5" providerId="ADAL" clId="{234CCE58-7FA5-48BA-8537-5BBE176E771D}" dt="2023-12-29T10:55:11.779" v="32" actId="478"/>
          <ac:picMkLst>
            <pc:docMk/>
            <pc:sldMk cId="2526850554" sldId="274"/>
            <ac:picMk id="8" creationId="{D69679E0-FF8C-1A94-98EC-3906A6067B5B}"/>
          </ac:picMkLst>
        </pc:picChg>
      </pc:sldChg>
      <pc:sldChg chg="del">
        <pc:chgData name="Alice Humphries" userId="5dc77b1c-2d64-4750-83f6-9eed9d78e7c5" providerId="ADAL" clId="{234CCE58-7FA5-48BA-8537-5BBE176E771D}" dt="2023-12-29T10:56:46.038" v="66" actId="2696"/>
        <pc:sldMkLst>
          <pc:docMk/>
          <pc:sldMk cId="1529975480" sldId="275"/>
        </pc:sldMkLst>
      </pc:sldChg>
      <pc:sldChg chg="addSp delSp modSp mod">
        <pc:chgData name="Alice Humphries" userId="5dc77b1c-2d64-4750-83f6-9eed9d78e7c5" providerId="ADAL" clId="{234CCE58-7FA5-48BA-8537-5BBE176E771D}" dt="2023-12-29T13:22:07.221" v="3101" actId="14100"/>
        <pc:sldMkLst>
          <pc:docMk/>
          <pc:sldMk cId="2718642132" sldId="276"/>
        </pc:sldMkLst>
        <pc:picChg chg="del">
          <ac:chgData name="Alice Humphries" userId="5dc77b1c-2d64-4750-83f6-9eed9d78e7c5" providerId="ADAL" clId="{234CCE58-7FA5-48BA-8537-5BBE176E771D}" dt="2023-12-29T10:56:21.189" v="64" actId="478"/>
          <ac:picMkLst>
            <pc:docMk/>
            <pc:sldMk cId="2718642132" sldId="276"/>
            <ac:picMk id="2" creationId="{C023F3C5-3C0F-FDF0-9710-295CE8DE546C}"/>
          </ac:picMkLst>
        </pc:picChg>
        <pc:picChg chg="add del mod">
          <ac:chgData name="Alice Humphries" userId="5dc77b1c-2d64-4750-83f6-9eed9d78e7c5" providerId="ADAL" clId="{234CCE58-7FA5-48BA-8537-5BBE176E771D}" dt="2023-12-29T13:19:21.589" v="3095" actId="478"/>
          <ac:picMkLst>
            <pc:docMk/>
            <pc:sldMk cId="2718642132" sldId="276"/>
            <ac:picMk id="4" creationId="{52B1B9CA-6C77-9FEB-6926-CE95490A3689}"/>
          </ac:picMkLst>
        </pc:picChg>
        <pc:picChg chg="add mod">
          <ac:chgData name="Alice Humphries" userId="5dc77b1c-2d64-4750-83f6-9eed9d78e7c5" providerId="ADAL" clId="{234CCE58-7FA5-48BA-8537-5BBE176E771D}" dt="2023-12-29T13:22:07.221" v="3101" actId="14100"/>
          <ac:picMkLst>
            <pc:docMk/>
            <pc:sldMk cId="2718642132" sldId="276"/>
            <ac:picMk id="6" creationId="{F9A091A5-49A7-44AA-7D44-3F60323ECC47}"/>
          </ac:picMkLst>
        </pc:picChg>
      </pc:sldChg>
      <pc:sldChg chg="addSp delSp modSp mod">
        <pc:chgData name="Alice Humphries" userId="5dc77b1c-2d64-4750-83f6-9eed9d78e7c5" providerId="ADAL" clId="{234CCE58-7FA5-48BA-8537-5BBE176E771D}" dt="2023-12-29T13:23:15.863" v="3111" actId="14100"/>
        <pc:sldMkLst>
          <pc:docMk/>
          <pc:sldMk cId="2541584028" sldId="277"/>
        </pc:sldMkLst>
        <pc:picChg chg="del">
          <ac:chgData name="Alice Humphries" userId="5dc77b1c-2d64-4750-83f6-9eed9d78e7c5" providerId="ADAL" clId="{234CCE58-7FA5-48BA-8537-5BBE176E771D}" dt="2023-12-29T10:56:37.632" v="65" actId="478"/>
          <ac:picMkLst>
            <pc:docMk/>
            <pc:sldMk cId="2541584028" sldId="277"/>
            <ac:picMk id="3" creationId="{7660F727-4DC6-9138-582B-A9C74203F30A}"/>
          </ac:picMkLst>
        </pc:picChg>
        <pc:picChg chg="add mod">
          <ac:chgData name="Alice Humphries" userId="5dc77b1c-2d64-4750-83f6-9eed9d78e7c5" providerId="ADAL" clId="{234CCE58-7FA5-48BA-8537-5BBE176E771D}" dt="2023-12-29T13:23:15.863" v="3111" actId="14100"/>
          <ac:picMkLst>
            <pc:docMk/>
            <pc:sldMk cId="2541584028" sldId="277"/>
            <ac:picMk id="4" creationId="{02B3F424-3E31-2F8D-E2B7-CE96DF302E44}"/>
          </ac:picMkLst>
        </pc:picChg>
      </pc:sldChg>
      <pc:sldChg chg="del">
        <pc:chgData name="Alice Humphries" userId="5dc77b1c-2d64-4750-83f6-9eed9d78e7c5" providerId="ADAL" clId="{234CCE58-7FA5-48BA-8537-5BBE176E771D}" dt="2023-12-29T10:56:57.239" v="68" actId="2696"/>
        <pc:sldMkLst>
          <pc:docMk/>
          <pc:sldMk cId="774573168" sldId="278"/>
        </pc:sldMkLst>
      </pc:sldChg>
      <pc:sldChg chg="del">
        <pc:chgData name="Alice Humphries" userId="5dc77b1c-2d64-4750-83f6-9eed9d78e7c5" providerId="ADAL" clId="{234CCE58-7FA5-48BA-8537-5BBE176E771D}" dt="2023-12-29T10:56:57.239" v="68" actId="2696"/>
        <pc:sldMkLst>
          <pc:docMk/>
          <pc:sldMk cId="1222058965" sldId="279"/>
        </pc:sldMkLst>
      </pc:sldChg>
      <pc:sldChg chg="del">
        <pc:chgData name="Alice Humphries" userId="5dc77b1c-2d64-4750-83f6-9eed9d78e7c5" providerId="ADAL" clId="{234CCE58-7FA5-48BA-8537-5BBE176E771D}" dt="2023-12-29T10:56:57.239" v="68" actId="2696"/>
        <pc:sldMkLst>
          <pc:docMk/>
          <pc:sldMk cId="4035167199" sldId="280"/>
        </pc:sldMkLst>
      </pc:sldChg>
      <pc:sldChg chg="del">
        <pc:chgData name="Alice Humphries" userId="5dc77b1c-2d64-4750-83f6-9eed9d78e7c5" providerId="ADAL" clId="{234CCE58-7FA5-48BA-8537-5BBE176E771D}" dt="2023-12-29T10:56:57.239" v="68" actId="2696"/>
        <pc:sldMkLst>
          <pc:docMk/>
          <pc:sldMk cId="820033695" sldId="281"/>
        </pc:sldMkLst>
      </pc:sldChg>
      <pc:sldChg chg="del">
        <pc:chgData name="Alice Humphries" userId="5dc77b1c-2d64-4750-83f6-9eed9d78e7c5" providerId="ADAL" clId="{234CCE58-7FA5-48BA-8537-5BBE176E771D}" dt="2023-12-29T10:56:57.239" v="68" actId="2696"/>
        <pc:sldMkLst>
          <pc:docMk/>
          <pc:sldMk cId="1017439190" sldId="282"/>
        </pc:sldMkLst>
      </pc:sldChg>
      <pc:sldChg chg="del">
        <pc:chgData name="Alice Humphries" userId="5dc77b1c-2d64-4750-83f6-9eed9d78e7c5" providerId="ADAL" clId="{234CCE58-7FA5-48BA-8537-5BBE176E771D}" dt="2023-12-29T10:57:27.217" v="69" actId="47"/>
        <pc:sldMkLst>
          <pc:docMk/>
          <pc:sldMk cId="639934524" sldId="283"/>
        </pc:sldMkLst>
      </pc:sldChg>
      <pc:sldChg chg="del">
        <pc:chgData name="Alice Humphries" userId="5dc77b1c-2d64-4750-83f6-9eed9d78e7c5" providerId="ADAL" clId="{234CCE58-7FA5-48BA-8537-5BBE176E771D}" dt="2023-12-29T10:57:27.217" v="69" actId="47"/>
        <pc:sldMkLst>
          <pc:docMk/>
          <pc:sldMk cId="35874015" sldId="284"/>
        </pc:sldMkLst>
      </pc:sldChg>
      <pc:sldChg chg="del">
        <pc:chgData name="Alice Humphries" userId="5dc77b1c-2d64-4750-83f6-9eed9d78e7c5" providerId="ADAL" clId="{234CCE58-7FA5-48BA-8537-5BBE176E771D}" dt="2023-12-29T10:57:27.217" v="69" actId="47"/>
        <pc:sldMkLst>
          <pc:docMk/>
          <pc:sldMk cId="1629982086" sldId="285"/>
        </pc:sldMkLst>
      </pc:sldChg>
      <pc:sldChg chg="modSp new mod">
        <pc:chgData name="Alice Humphries" userId="5dc77b1c-2d64-4750-83f6-9eed9d78e7c5" providerId="ADAL" clId="{234CCE58-7FA5-48BA-8537-5BBE176E771D}" dt="2023-12-29T13:57:24.566" v="4126" actId="6549"/>
        <pc:sldMkLst>
          <pc:docMk/>
          <pc:sldMk cId="1654228633" sldId="286"/>
        </pc:sldMkLst>
        <pc:spChg chg="mod">
          <ac:chgData name="Alice Humphries" userId="5dc77b1c-2d64-4750-83f6-9eed9d78e7c5" providerId="ADAL" clId="{234CCE58-7FA5-48BA-8537-5BBE176E771D}" dt="2023-12-29T13:25:32.245" v="3136" actId="6549"/>
          <ac:spMkLst>
            <pc:docMk/>
            <pc:sldMk cId="1654228633" sldId="286"/>
            <ac:spMk id="2" creationId="{88F1E333-E0F8-895D-B817-241EA5B5D1CC}"/>
          </ac:spMkLst>
        </pc:spChg>
        <pc:spChg chg="mod">
          <ac:chgData name="Alice Humphries" userId="5dc77b1c-2d64-4750-83f6-9eed9d78e7c5" providerId="ADAL" clId="{234CCE58-7FA5-48BA-8537-5BBE176E771D}" dt="2023-12-29T13:57:24.566" v="4126" actId="6549"/>
          <ac:spMkLst>
            <pc:docMk/>
            <pc:sldMk cId="1654228633" sldId="286"/>
            <ac:spMk id="3" creationId="{5F766F3E-5413-A55E-1BFD-92D04D83147B}"/>
          </ac:spMkLst>
        </pc:spChg>
      </pc:sldChg>
      <pc:sldChg chg="modSp add mod">
        <pc:chgData name="Alice Humphries" userId="5dc77b1c-2d64-4750-83f6-9eed9d78e7c5" providerId="ADAL" clId="{234CCE58-7FA5-48BA-8537-5BBE176E771D}" dt="2023-12-29T13:58:02.222" v="4143" actId="6549"/>
        <pc:sldMkLst>
          <pc:docMk/>
          <pc:sldMk cId="782846647" sldId="287"/>
        </pc:sldMkLst>
        <pc:spChg chg="mod">
          <ac:chgData name="Alice Humphries" userId="5dc77b1c-2d64-4750-83f6-9eed9d78e7c5" providerId="ADAL" clId="{234CCE58-7FA5-48BA-8537-5BBE176E771D}" dt="2023-12-29T13:30:15.760" v="3137" actId="6549"/>
          <ac:spMkLst>
            <pc:docMk/>
            <pc:sldMk cId="782846647" sldId="287"/>
            <ac:spMk id="2" creationId="{BDCB875E-9997-4145-9468-404958819F33}"/>
          </ac:spMkLst>
        </pc:spChg>
        <pc:spChg chg="mod">
          <ac:chgData name="Alice Humphries" userId="5dc77b1c-2d64-4750-83f6-9eed9d78e7c5" providerId="ADAL" clId="{234CCE58-7FA5-48BA-8537-5BBE176E771D}" dt="2023-12-29T13:58:02.222" v="4143" actId="6549"/>
          <ac:spMkLst>
            <pc:docMk/>
            <pc:sldMk cId="782846647" sldId="287"/>
            <ac:spMk id="3" creationId="{6C81C422-E4D8-40AB-8512-1769CDD79CDE}"/>
          </ac:spMkLst>
        </pc:spChg>
      </pc:sldChg>
      <pc:sldChg chg="modSp add mod ord">
        <pc:chgData name="Alice Humphries" userId="5dc77b1c-2d64-4750-83f6-9eed9d78e7c5" providerId="ADAL" clId="{234CCE58-7FA5-48BA-8537-5BBE176E771D}" dt="2023-12-29T13:57:54.398" v="4142" actId="20577"/>
        <pc:sldMkLst>
          <pc:docMk/>
          <pc:sldMk cId="3505019127" sldId="288"/>
        </pc:sldMkLst>
        <pc:spChg chg="mod">
          <ac:chgData name="Alice Humphries" userId="5dc77b1c-2d64-4750-83f6-9eed9d78e7c5" providerId="ADAL" clId="{234CCE58-7FA5-48BA-8537-5BBE176E771D}" dt="2023-12-29T12:32:32.907" v="1923" actId="20577"/>
          <ac:spMkLst>
            <pc:docMk/>
            <pc:sldMk cId="3505019127" sldId="288"/>
            <ac:spMk id="2" creationId="{BDCB875E-9997-4145-9468-404958819F33}"/>
          </ac:spMkLst>
        </pc:spChg>
        <pc:spChg chg="mod">
          <ac:chgData name="Alice Humphries" userId="5dc77b1c-2d64-4750-83f6-9eed9d78e7c5" providerId="ADAL" clId="{234CCE58-7FA5-48BA-8537-5BBE176E771D}" dt="2023-12-29T13:57:54.398" v="4142" actId="20577"/>
          <ac:spMkLst>
            <pc:docMk/>
            <pc:sldMk cId="3505019127" sldId="288"/>
            <ac:spMk id="3" creationId="{6C81C422-E4D8-40AB-8512-1769CDD79CDE}"/>
          </ac:spMkLst>
        </pc:spChg>
      </pc:sldChg>
      <pc:sldChg chg="modSp add del mod">
        <pc:chgData name="Alice Humphries" userId="5dc77b1c-2d64-4750-83f6-9eed9d78e7c5" providerId="ADAL" clId="{234CCE58-7FA5-48BA-8537-5BBE176E771D}" dt="2023-12-29T12:33:00.903" v="1938" actId="2696"/>
        <pc:sldMkLst>
          <pc:docMk/>
          <pc:sldMk cId="2894222713" sldId="289"/>
        </pc:sldMkLst>
        <pc:spChg chg="mod">
          <ac:chgData name="Alice Humphries" userId="5dc77b1c-2d64-4750-83f6-9eed9d78e7c5" providerId="ADAL" clId="{234CCE58-7FA5-48BA-8537-5BBE176E771D}" dt="2023-12-29T11:46:29.589" v="1730" actId="20577"/>
          <ac:spMkLst>
            <pc:docMk/>
            <pc:sldMk cId="2894222713" sldId="289"/>
            <ac:spMk id="2" creationId="{BDCB875E-9997-4145-9468-404958819F33}"/>
          </ac:spMkLst>
        </pc:spChg>
        <pc:spChg chg="mod">
          <ac:chgData name="Alice Humphries" userId="5dc77b1c-2d64-4750-83f6-9eed9d78e7c5" providerId="ADAL" clId="{234CCE58-7FA5-48BA-8537-5BBE176E771D}" dt="2023-12-29T11:46:19.481" v="1705" actId="6549"/>
          <ac:spMkLst>
            <pc:docMk/>
            <pc:sldMk cId="2894222713" sldId="289"/>
            <ac:spMk id="3" creationId="{6C81C422-E4D8-40AB-8512-1769CDD79CDE}"/>
          </ac:spMkLst>
        </pc:spChg>
      </pc:sldChg>
    </pc:docChg>
  </pc:docChgLst>
  <pc:docChgLst>
    <pc:chgData name="Alice Humphries" userId="5dc77b1c-2d64-4750-83f6-9eed9d78e7c5" providerId="ADAL" clId="{44B27A58-8D30-4503-8D38-FB3258CAA81C}"/>
    <pc:docChg chg="undo custSel addSld delSld modSld">
      <pc:chgData name="Alice Humphries" userId="5dc77b1c-2d64-4750-83f6-9eed9d78e7c5" providerId="ADAL" clId="{44B27A58-8D30-4503-8D38-FB3258CAA81C}" dt="2024-01-15T21:14:23.275" v="3387" actId="33524"/>
      <pc:docMkLst>
        <pc:docMk/>
      </pc:docMkLst>
      <pc:sldChg chg="modSp mod">
        <pc:chgData name="Alice Humphries" userId="5dc77b1c-2d64-4750-83f6-9eed9d78e7c5" providerId="ADAL" clId="{44B27A58-8D30-4503-8D38-FB3258CAA81C}" dt="2024-01-15T20:55:18.821" v="2753" actId="20577"/>
        <pc:sldMkLst>
          <pc:docMk/>
          <pc:sldMk cId="2651844534" sldId="269"/>
        </pc:sldMkLst>
        <pc:spChg chg="mod">
          <ac:chgData name="Alice Humphries" userId="5dc77b1c-2d64-4750-83f6-9eed9d78e7c5" providerId="ADAL" clId="{44B27A58-8D30-4503-8D38-FB3258CAA81C}" dt="2024-01-15T20:55:18.821" v="2753" actId="20577"/>
          <ac:spMkLst>
            <pc:docMk/>
            <pc:sldMk cId="2651844534" sldId="269"/>
            <ac:spMk id="3" creationId="{6C81C422-E4D8-40AB-8512-1769CDD79CDE}"/>
          </ac:spMkLst>
        </pc:spChg>
      </pc:sldChg>
      <pc:sldChg chg="modSp mod">
        <pc:chgData name="Alice Humphries" userId="5dc77b1c-2d64-4750-83f6-9eed9d78e7c5" providerId="ADAL" clId="{44B27A58-8D30-4503-8D38-FB3258CAA81C}" dt="2024-01-15T20:48:26.178" v="2703" actId="20577"/>
        <pc:sldMkLst>
          <pc:docMk/>
          <pc:sldMk cId="2526850554" sldId="274"/>
        </pc:sldMkLst>
        <pc:spChg chg="mod">
          <ac:chgData name="Alice Humphries" userId="5dc77b1c-2d64-4750-83f6-9eed9d78e7c5" providerId="ADAL" clId="{44B27A58-8D30-4503-8D38-FB3258CAA81C}" dt="2024-01-15T20:48:26.178" v="2703" actId="20577"/>
          <ac:spMkLst>
            <pc:docMk/>
            <pc:sldMk cId="2526850554" sldId="274"/>
            <ac:spMk id="5" creationId="{750C2BF4-5ECE-4A05-BA47-62D96C327054}"/>
          </ac:spMkLst>
        </pc:spChg>
      </pc:sldChg>
      <pc:sldChg chg="modSp mod">
        <pc:chgData name="Alice Humphries" userId="5dc77b1c-2d64-4750-83f6-9eed9d78e7c5" providerId="ADAL" clId="{44B27A58-8D30-4503-8D38-FB3258CAA81C}" dt="2024-01-15T20:51:24.650" v="2739" actId="20577"/>
        <pc:sldMkLst>
          <pc:docMk/>
          <pc:sldMk cId="1654228633" sldId="286"/>
        </pc:sldMkLst>
        <pc:spChg chg="mod">
          <ac:chgData name="Alice Humphries" userId="5dc77b1c-2d64-4750-83f6-9eed9d78e7c5" providerId="ADAL" clId="{44B27A58-8D30-4503-8D38-FB3258CAA81C}" dt="2024-01-15T20:51:24.650" v="2739" actId="20577"/>
          <ac:spMkLst>
            <pc:docMk/>
            <pc:sldMk cId="1654228633" sldId="286"/>
            <ac:spMk id="3" creationId="{5F766F3E-5413-A55E-1BFD-92D04D83147B}"/>
          </ac:spMkLst>
        </pc:spChg>
      </pc:sldChg>
      <pc:sldChg chg="modSp mod">
        <pc:chgData name="Alice Humphries" userId="5dc77b1c-2d64-4750-83f6-9eed9d78e7c5" providerId="ADAL" clId="{44B27A58-8D30-4503-8D38-FB3258CAA81C}" dt="2024-01-15T20:53:37.048" v="2747" actId="20577"/>
        <pc:sldMkLst>
          <pc:docMk/>
          <pc:sldMk cId="554247228" sldId="291"/>
        </pc:sldMkLst>
        <pc:spChg chg="mod">
          <ac:chgData name="Alice Humphries" userId="5dc77b1c-2d64-4750-83f6-9eed9d78e7c5" providerId="ADAL" clId="{44B27A58-8D30-4503-8D38-FB3258CAA81C}" dt="2024-01-15T20:52:44.555" v="2743" actId="20577"/>
          <ac:spMkLst>
            <pc:docMk/>
            <pc:sldMk cId="554247228" sldId="291"/>
            <ac:spMk id="2" creationId="{88F1E333-E0F8-895D-B817-241EA5B5D1CC}"/>
          </ac:spMkLst>
        </pc:spChg>
        <pc:spChg chg="mod">
          <ac:chgData name="Alice Humphries" userId="5dc77b1c-2d64-4750-83f6-9eed9d78e7c5" providerId="ADAL" clId="{44B27A58-8D30-4503-8D38-FB3258CAA81C}" dt="2024-01-15T20:53:37.048" v="2747" actId="20577"/>
          <ac:spMkLst>
            <pc:docMk/>
            <pc:sldMk cId="554247228" sldId="291"/>
            <ac:spMk id="3" creationId="{5F766F3E-5413-A55E-1BFD-92D04D83147B}"/>
          </ac:spMkLst>
        </pc:spChg>
      </pc:sldChg>
      <pc:sldChg chg="addSp modSp mod">
        <pc:chgData name="Alice Humphries" userId="5dc77b1c-2d64-4750-83f6-9eed9d78e7c5" providerId="ADAL" clId="{44B27A58-8D30-4503-8D38-FB3258CAA81C}" dt="2024-01-15T20:55:35.671" v="2758" actId="20577"/>
        <pc:sldMkLst>
          <pc:docMk/>
          <pc:sldMk cId="2730302951" sldId="292"/>
        </pc:sldMkLst>
        <pc:spChg chg="mod">
          <ac:chgData name="Alice Humphries" userId="5dc77b1c-2d64-4750-83f6-9eed9d78e7c5" providerId="ADAL" clId="{44B27A58-8D30-4503-8D38-FB3258CAA81C}" dt="2024-01-15T16:38:10.703" v="889" actId="1076"/>
          <ac:spMkLst>
            <pc:docMk/>
            <pc:sldMk cId="2730302951" sldId="292"/>
            <ac:spMk id="3" creationId="{6C81C422-E4D8-40AB-8512-1769CDD79CDE}"/>
          </ac:spMkLst>
        </pc:spChg>
        <pc:graphicFrameChg chg="add mod modGraphic">
          <ac:chgData name="Alice Humphries" userId="5dc77b1c-2d64-4750-83f6-9eed9d78e7c5" providerId="ADAL" clId="{44B27A58-8D30-4503-8D38-FB3258CAA81C}" dt="2024-01-15T20:55:35.671" v="2758" actId="20577"/>
          <ac:graphicFrameMkLst>
            <pc:docMk/>
            <pc:sldMk cId="2730302951" sldId="292"/>
            <ac:graphicFrameMk id="4" creationId="{3334C8A6-6851-648D-002A-5F2E54220C65}"/>
          </ac:graphicFrameMkLst>
        </pc:graphicFrameChg>
      </pc:sldChg>
      <pc:sldChg chg="delSp modSp add mod">
        <pc:chgData name="Alice Humphries" userId="5dc77b1c-2d64-4750-83f6-9eed9d78e7c5" providerId="ADAL" clId="{44B27A58-8D30-4503-8D38-FB3258CAA81C}" dt="2024-01-15T21:14:23.275" v="3387" actId="33524"/>
        <pc:sldMkLst>
          <pc:docMk/>
          <pc:sldMk cId="3981454284" sldId="293"/>
        </pc:sldMkLst>
        <pc:spChg chg="del mod">
          <ac:chgData name="Alice Humphries" userId="5dc77b1c-2d64-4750-83f6-9eed9d78e7c5" providerId="ADAL" clId="{44B27A58-8D30-4503-8D38-FB3258CAA81C}" dt="2024-01-15T20:56:11.804" v="2760" actId="478"/>
          <ac:spMkLst>
            <pc:docMk/>
            <pc:sldMk cId="3981454284" sldId="293"/>
            <ac:spMk id="2" creationId="{BDCB875E-9997-4145-9468-404958819F33}"/>
          </ac:spMkLst>
        </pc:spChg>
        <pc:spChg chg="mod">
          <ac:chgData name="Alice Humphries" userId="5dc77b1c-2d64-4750-83f6-9eed9d78e7c5" providerId="ADAL" clId="{44B27A58-8D30-4503-8D38-FB3258CAA81C}" dt="2024-01-15T21:14:23.275" v="3387" actId="33524"/>
          <ac:spMkLst>
            <pc:docMk/>
            <pc:sldMk cId="3981454284" sldId="293"/>
            <ac:spMk id="3" creationId="{6C81C422-E4D8-40AB-8512-1769CDD79CDE}"/>
          </ac:spMkLst>
        </pc:spChg>
      </pc:sldChg>
      <pc:sldChg chg="modSp add del mod">
        <pc:chgData name="Alice Humphries" userId="5dc77b1c-2d64-4750-83f6-9eed9d78e7c5" providerId="ADAL" clId="{44B27A58-8D30-4503-8D38-FB3258CAA81C}" dt="2024-01-15T16:36:23.081" v="873" actId="2696"/>
        <pc:sldMkLst>
          <pc:docMk/>
          <pc:sldMk cId="4176811517" sldId="293"/>
        </pc:sldMkLst>
        <pc:spChg chg="mod">
          <ac:chgData name="Alice Humphries" userId="5dc77b1c-2d64-4750-83f6-9eed9d78e7c5" providerId="ADAL" clId="{44B27A58-8D30-4503-8D38-FB3258CAA81C}" dt="2024-01-09T12:39:03.491" v="872" actId="20577"/>
          <ac:spMkLst>
            <pc:docMk/>
            <pc:sldMk cId="4176811517" sldId="293"/>
            <ac:spMk id="3" creationId="{6C81C422-E4D8-40AB-8512-1769CDD79C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16865558-596C-4D41-88C9-281D853F945A}" type="datetimeFigureOut">
              <a:rPr lang="en-US" smtClean="0"/>
              <a:t>1/16/2024</a:t>
            </a:fld>
            <a:endParaRPr lang="en-US"/>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2E951E68-16FB-C940-A563-3F9CC2D43904}" type="slidenum">
              <a:rPr lang="en-US" smtClean="0"/>
              <a:t>‹#›</a:t>
            </a:fld>
            <a:endParaRPr lang="en-US"/>
          </a:p>
        </p:txBody>
      </p:sp>
    </p:spTree>
    <p:extLst>
      <p:ext uri="{BB962C8B-B14F-4D97-AF65-F5344CB8AC3E}">
        <p14:creationId xmlns:p14="http://schemas.microsoft.com/office/powerpoint/2010/main" val="172793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E16CA0D-E8A1-403F-B4CF-6D1E7E69BD86}" type="slidenum">
              <a:rPr lang="en-GB" smtClean="0"/>
              <a:t>1</a:t>
            </a:fld>
            <a:endParaRPr lang="en-GB"/>
          </a:p>
        </p:txBody>
      </p:sp>
    </p:spTree>
    <p:extLst>
      <p:ext uri="{BB962C8B-B14F-4D97-AF65-F5344CB8AC3E}">
        <p14:creationId xmlns:p14="http://schemas.microsoft.com/office/powerpoint/2010/main" val="3450183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951E68-16FB-C940-A563-3F9CC2D43904}" type="slidenum">
              <a:rPr lang="en-US" smtClean="0"/>
              <a:t>6</a:t>
            </a:fld>
            <a:endParaRPr lang="en-US"/>
          </a:p>
        </p:txBody>
      </p:sp>
    </p:spTree>
    <p:extLst>
      <p:ext uri="{BB962C8B-B14F-4D97-AF65-F5344CB8AC3E}">
        <p14:creationId xmlns:p14="http://schemas.microsoft.com/office/powerpoint/2010/main" val="3456219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951E68-16FB-C940-A563-3F9CC2D43904}" type="slidenum">
              <a:rPr lang="en-US" smtClean="0"/>
              <a:t>7</a:t>
            </a:fld>
            <a:endParaRPr lang="en-US"/>
          </a:p>
        </p:txBody>
      </p:sp>
    </p:spTree>
    <p:extLst>
      <p:ext uri="{BB962C8B-B14F-4D97-AF65-F5344CB8AC3E}">
        <p14:creationId xmlns:p14="http://schemas.microsoft.com/office/powerpoint/2010/main" val="3603209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951E68-16FB-C940-A563-3F9CC2D43904}" type="slidenum">
              <a:rPr lang="en-US" smtClean="0"/>
              <a:t>8</a:t>
            </a:fld>
            <a:endParaRPr lang="en-US"/>
          </a:p>
        </p:txBody>
      </p:sp>
    </p:spTree>
    <p:extLst>
      <p:ext uri="{BB962C8B-B14F-4D97-AF65-F5344CB8AC3E}">
        <p14:creationId xmlns:p14="http://schemas.microsoft.com/office/powerpoint/2010/main" val="322052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951E68-16FB-C940-A563-3F9CC2D43904}" type="slidenum">
              <a:rPr lang="en-US" smtClean="0"/>
              <a:t>9</a:t>
            </a:fld>
            <a:endParaRPr lang="en-US"/>
          </a:p>
        </p:txBody>
      </p:sp>
    </p:spTree>
    <p:extLst>
      <p:ext uri="{BB962C8B-B14F-4D97-AF65-F5344CB8AC3E}">
        <p14:creationId xmlns:p14="http://schemas.microsoft.com/office/powerpoint/2010/main" val="289326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4C00-3E0F-AC44-A1E6-9A62640AD30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A7FB7E1-E349-4641-9A20-EBB326B38D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608CD5-3D09-FE46-8DB0-4BEF573C2DF4}"/>
              </a:ext>
            </a:extLst>
          </p:cNvPr>
          <p:cNvSpPr>
            <a:spLocks noGrp="1"/>
          </p:cNvSpPr>
          <p:nvPr>
            <p:ph type="dt" sz="half" idx="10"/>
          </p:nvPr>
        </p:nvSpPr>
        <p:spPr>
          <a:xfrm>
            <a:off x="838200" y="6356350"/>
            <a:ext cx="2743200" cy="365125"/>
          </a:xfrm>
          <a:prstGeom prst="rect">
            <a:avLst/>
          </a:prstGeom>
        </p:spPr>
        <p:txBody>
          <a:bodyPr/>
          <a:lstStyle/>
          <a:p>
            <a:fld id="{F8A8CD0F-B27C-DD40-8110-A50826E0882D}" type="datetimeFigureOut">
              <a:rPr lang="en-US" smtClean="0"/>
              <a:t>1/16/2024</a:t>
            </a:fld>
            <a:endParaRPr lang="en-US"/>
          </a:p>
        </p:txBody>
      </p:sp>
      <p:sp>
        <p:nvSpPr>
          <p:cNvPr id="5" name="Footer Placeholder 4">
            <a:extLst>
              <a:ext uri="{FF2B5EF4-FFF2-40B4-BE49-F238E27FC236}">
                <a16:creationId xmlns:a16="http://schemas.microsoft.com/office/drawing/2014/main" id="{15CDA88C-2A65-E044-9439-5FFE89C225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7F2EFF-58D8-1F42-973E-E5A13D8C9FFA}"/>
              </a:ext>
            </a:extLst>
          </p:cNvPr>
          <p:cNvSpPr>
            <a:spLocks noGrp="1"/>
          </p:cNvSpPr>
          <p:nvPr>
            <p:ph type="sldNum" sz="quarter" idx="12"/>
          </p:nvPr>
        </p:nvSpPr>
        <p:spPr>
          <a:xfrm>
            <a:off x="8610600" y="6356350"/>
            <a:ext cx="2743200" cy="365125"/>
          </a:xfrm>
          <a:prstGeom prst="rect">
            <a:avLst/>
          </a:prstGeom>
        </p:spPr>
        <p:txBody>
          <a:bodyPr/>
          <a:lstStyle/>
          <a:p>
            <a:fld id="{611760A7-BCB4-4846-BE03-58079190A649}" type="slidenum">
              <a:rPr lang="en-US" smtClean="0"/>
              <a:t>‹#›</a:t>
            </a:fld>
            <a:endParaRPr lang="en-US"/>
          </a:p>
        </p:txBody>
      </p:sp>
    </p:spTree>
    <p:extLst>
      <p:ext uri="{BB962C8B-B14F-4D97-AF65-F5344CB8AC3E}">
        <p14:creationId xmlns:p14="http://schemas.microsoft.com/office/powerpoint/2010/main" val="412037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298C-AD1E-3946-8ACD-E1EF5FC6746C}"/>
              </a:ext>
            </a:extLst>
          </p:cNvPr>
          <p:cNvSpPr>
            <a:spLocks noGrp="1"/>
          </p:cNvSpPr>
          <p:nvPr>
            <p:ph type="title"/>
          </p:nvPr>
        </p:nvSpPr>
        <p:spPr>
          <a:xfrm>
            <a:off x="556260" y="37274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C5067C7-D15F-6944-91F9-6CAE3DF4435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6370A3-5240-0D46-8E63-A9063061CD29}"/>
              </a:ext>
            </a:extLst>
          </p:cNvPr>
          <p:cNvSpPr>
            <a:spLocks noGrp="1"/>
          </p:cNvSpPr>
          <p:nvPr>
            <p:ph type="dt" sz="half" idx="10"/>
          </p:nvPr>
        </p:nvSpPr>
        <p:spPr>
          <a:xfrm>
            <a:off x="838200" y="6356350"/>
            <a:ext cx="2743200" cy="365125"/>
          </a:xfrm>
          <a:prstGeom prst="rect">
            <a:avLst/>
          </a:prstGeom>
        </p:spPr>
        <p:txBody>
          <a:bodyPr/>
          <a:lstStyle/>
          <a:p>
            <a:fld id="{F8A8CD0F-B27C-DD40-8110-A50826E0882D}" type="datetimeFigureOut">
              <a:rPr lang="en-US" smtClean="0"/>
              <a:t>1/16/2024</a:t>
            </a:fld>
            <a:endParaRPr lang="en-US"/>
          </a:p>
        </p:txBody>
      </p:sp>
      <p:sp>
        <p:nvSpPr>
          <p:cNvPr id="5" name="Footer Placeholder 4">
            <a:extLst>
              <a:ext uri="{FF2B5EF4-FFF2-40B4-BE49-F238E27FC236}">
                <a16:creationId xmlns:a16="http://schemas.microsoft.com/office/drawing/2014/main" id="{962FEA19-A5FB-BD42-A89D-4C725CBC37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053893-C739-8045-B211-8CFE28CDE88A}"/>
              </a:ext>
            </a:extLst>
          </p:cNvPr>
          <p:cNvSpPr>
            <a:spLocks noGrp="1"/>
          </p:cNvSpPr>
          <p:nvPr>
            <p:ph type="sldNum" sz="quarter" idx="12"/>
          </p:nvPr>
        </p:nvSpPr>
        <p:spPr>
          <a:xfrm>
            <a:off x="8610600" y="6356350"/>
            <a:ext cx="2743200" cy="365125"/>
          </a:xfrm>
          <a:prstGeom prst="rect">
            <a:avLst/>
          </a:prstGeom>
        </p:spPr>
        <p:txBody>
          <a:bodyPr/>
          <a:lstStyle/>
          <a:p>
            <a:fld id="{611760A7-BCB4-4846-BE03-58079190A649}" type="slidenum">
              <a:rPr lang="en-US" smtClean="0"/>
              <a:t>‹#›</a:t>
            </a:fld>
            <a:endParaRPr lang="en-US"/>
          </a:p>
        </p:txBody>
      </p:sp>
    </p:spTree>
    <p:extLst>
      <p:ext uri="{BB962C8B-B14F-4D97-AF65-F5344CB8AC3E}">
        <p14:creationId xmlns:p14="http://schemas.microsoft.com/office/powerpoint/2010/main" val="1612881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127F36-6C03-6241-BDF0-3A922C6AB787}"/>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3BC723A-C4F7-D144-B34D-0912B6F11A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E2E712-2CC5-E64D-A528-13AB8494CC50}"/>
              </a:ext>
            </a:extLst>
          </p:cNvPr>
          <p:cNvSpPr>
            <a:spLocks noGrp="1"/>
          </p:cNvSpPr>
          <p:nvPr>
            <p:ph type="dt" sz="half" idx="10"/>
          </p:nvPr>
        </p:nvSpPr>
        <p:spPr>
          <a:xfrm>
            <a:off x="838200" y="6356350"/>
            <a:ext cx="2743200" cy="365125"/>
          </a:xfrm>
          <a:prstGeom prst="rect">
            <a:avLst/>
          </a:prstGeom>
        </p:spPr>
        <p:txBody>
          <a:bodyPr/>
          <a:lstStyle/>
          <a:p>
            <a:fld id="{F8A8CD0F-B27C-DD40-8110-A50826E0882D}" type="datetimeFigureOut">
              <a:rPr lang="en-US" smtClean="0"/>
              <a:t>1/16/2024</a:t>
            </a:fld>
            <a:endParaRPr lang="en-US"/>
          </a:p>
        </p:txBody>
      </p:sp>
      <p:sp>
        <p:nvSpPr>
          <p:cNvPr id="5" name="Footer Placeholder 4">
            <a:extLst>
              <a:ext uri="{FF2B5EF4-FFF2-40B4-BE49-F238E27FC236}">
                <a16:creationId xmlns:a16="http://schemas.microsoft.com/office/drawing/2014/main" id="{22A17CCC-43E4-1A4D-AD9B-85F2A3ED13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9D491B-7D99-5449-AAB8-3D00482196C4}"/>
              </a:ext>
            </a:extLst>
          </p:cNvPr>
          <p:cNvSpPr>
            <a:spLocks noGrp="1"/>
          </p:cNvSpPr>
          <p:nvPr>
            <p:ph type="sldNum" sz="quarter" idx="12"/>
          </p:nvPr>
        </p:nvSpPr>
        <p:spPr>
          <a:xfrm>
            <a:off x="8610600" y="6356350"/>
            <a:ext cx="2743200" cy="365125"/>
          </a:xfrm>
          <a:prstGeom prst="rect">
            <a:avLst/>
          </a:prstGeom>
        </p:spPr>
        <p:txBody>
          <a:bodyPr/>
          <a:lstStyle/>
          <a:p>
            <a:fld id="{611760A7-BCB4-4846-BE03-58079190A649}" type="slidenum">
              <a:rPr lang="en-US" smtClean="0"/>
              <a:t>‹#›</a:t>
            </a:fld>
            <a:endParaRPr lang="en-US"/>
          </a:p>
        </p:txBody>
      </p:sp>
    </p:spTree>
    <p:extLst>
      <p:ext uri="{BB962C8B-B14F-4D97-AF65-F5344CB8AC3E}">
        <p14:creationId xmlns:p14="http://schemas.microsoft.com/office/powerpoint/2010/main" val="256869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32207-7AF3-AE43-865C-5D5C91CAD101}"/>
              </a:ext>
            </a:extLst>
          </p:cNvPr>
          <p:cNvSpPr>
            <a:spLocks noGrp="1"/>
          </p:cNvSpPr>
          <p:nvPr>
            <p:ph type="title"/>
          </p:nvPr>
        </p:nvSpPr>
        <p:spPr>
          <a:xfrm>
            <a:off x="556260" y="37274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F22307-9F95-3347-B357-11DB411EF4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724EF4-75AE-FB40-80B9-8F4A1DEFABC5}"/>
              </a:ext>
            </a:extLst>
          </p:cNvPr>
          <p:cNvSpPr>
            <a:spLocks noGrp="1"/>
          </p:cNvSpPr>
          <p:nvPr>
            <p:ph type="dt" sz="half" idx="10"/>
          </p:nvPr>
        </p:nvSpPr>
        <p:spPr>
          <a:xfrm>
            <a:off x="838200" y="6356350"/>
            <a:ext cx="2743200" cy="365125"/>
          </a:xfrm>
          <a:prstGeom prst="rect">
            <a:avLst/>
          </a:prstGeom>
        </p:spPr>
        <p:txBody>
          <a:bodyPr/>
          <a:lstStyle/>
          <a:p>
            <a:fld id="{F8A8CD0F-B27C-DD40-8110-A50826E0882D}" type="datetimeFigureOut">
              <a:rPr lang="en-US" smtClean="0"/>
              <a:t>1/16/2024</a:t>
            </a:fld>
            <a:endParaRPr lang="en-US"/>
          </a:p>
        </p:txBody>
      </p:sp>
      <p:sp>
        <p:nvSpPr>
          <p:cNvPr id="5" name="Footer Placeholder 4">
            <a:extLst>
              <a:ext uri="{FF2B5EF4-FFF2-40B4-BE49-F238E27FC236}">
                <a16:creationId xmlns:a16="http://schemas.microsoft.com/office/drawing/2014/main" id="{1167D92F-E99D-6141-89C5-A93BC0D80F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642D55-4B47-A34F-96E8-771D0A0E4107}"/>
              </a:ext>
            </a:extLst>
          </p:cNvPr>
          <p:cNvSpPr>
            <a:spLocks noGrp="1"/>
          </p:cNvSpPr>
          <p:nvPr>
            <p:ph type="sldNum" sz="quarter" idx="12"/>
          </p:nvPr>
        </p:nvSpPr>
        <p:spPr>
          <a:xfrm>
            <a:off x="8610600" y="6356350"/>
            <a:ext cx="2743200" cy="365125"/>
          </a:xfrm>
          <a:prstGeom prst="rect">
            <a:avLst/>
          </a:prstGeom>
        </p:spPr>
        <p:txBody>
          <a:bodyPr/>
          <a:lstStyle/>
          <a:p>
            <a:fld id="{611760A7-BCB4-4846-BE03-58079190A649}" type="slidenum">
              <a:rPr lang="en-US" smtClean="0"/>
              <a:t>‹#›</a:t>
            </a:fld>
            <a:endParaRPr lang="en-US"/>
          </a:p>
        </p:txBody>
      </p:sp>
    </p:spTree>
    <p:extLst>
      <p:ext uri="{BB962C8B-B14F-4D97-AF65-F5344CB8AC3E}">
        <p14:creationId xmlns:p14="http://schemas.microsoft.com/office/powerpoint/2010/main" val="2188165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7385-EAFA-7244-853F-28BEEB7BEC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5E18A22-0B22-714A-9B28-4E2FCC0B7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AB4E5FE-9827-944E-BDE7-753C6B8DA24F}"/>
              </a:ext>
            </a:extLst>
          </p:cNvPr>
          <p:cNvSpPr>
            <a:spLocks noGrp="1"/>
          </p:cNvSpPr>
          <p:nvPr>
            <p:ph type="dt" sz="half" idx="10"/>
          </p:nvPr>
        </p:nvSpPr>
        <p:spPr>
          <a:xfrm>
            <a:off x="838200" y="6356350"/>
            <a:ext cx="2743200" cy="365125"/>
          </a:xfrm>
          <a:prstGeom prst="rect">
            <a:avLst/>
          </a:prstGeom>
        </p:spPr>
        <p:txBody>
          <a:bodyPr/>
          <a:lstStyle/>
          <a:p>
            <a:fld id="{F8A8CD0F-B27C-DD40-8110-A50826E0882D}" type="datetimeFigureOut">
              <a:rPr lang="en-US" smtClean="0"/>
              <a:t>1/16/2024</a:t>
            </a:fld>
            <a:endParaRPr lang="en-US"/>
          </a:p>
        </p:txBody>
      </p:sp>
      <p:sp>
        <p:nvSpPr>
          <p:cNvPr id="5" name="Footer Placeholder 4">
            <a:extLst>
              <a:ext uri="{FF2B5EF4-FFF2-40B4-BE49-F238E27FC236}">
                <a16:creationId xmlns:a16="http://schemas.microsoft.com/office/drawing/2014/main" id="{0C538E67-C7B4-D94E-8D5F-CD0602D9B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2597051-6161-684D-97B3-6D7F8301C621}"/>
              </a:ext>
            </a:extLst>
          </p:cNvPr>
          <p:cNvSpPr>
            <a:spLocks noGrp="1"/>
          </p:cNvSpPr>
          <p:nvPr>
            <p:ph type="sldNum" sz="quarter" idx="12"/>
          </p:nvPr>
        </p:nvSpPr>
        <p:spPr>
          <a:xfrm>
            <a:off x="8610600" y="6356350"/>
            <a:ext cx="2743200" cy="365125"/>
          </a:xfrm>
          <a:prstGeom prst="rect">
            <a:avLst/>
          </a:prstGeom>
        </p:spPr>
        <p:txBody>
          <a:bodyPr/>
          <a:lstStyle/>
          <a:p>
            <a:fld id="{611760A7-BCB4-4846-BE03-58079190A649}" type="slidenum">
              <a:rPr lang="en-US" smtClean="0"/>
              <a:t>‹#›</a:t>
            </a:fld>
            <a:endParaRPr lang="en-US"/>
          </a:p>
        </p:txBody>
      </p:sp>
    </p:spTree>
    <p:extLst>
      <p:ext uri="{BB962C8B-B14F-4D97-AF65-F5344CB8AC3E}">
        <p14:creationId xmlns:p14="http://schemas.microsoft.com/office/powerpoint/2010/main" val="285847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D5AD1-34B1-0D41-AA31-D34CFD5F9CD4}"/>
              </a:ext>
            </a:extLst>
          </p:cNvPr>
          <p:cNvSpPr>
            <a:spLocks noGrp="1"/>
          </p:cNvSpPr>
          <p:nvPr>
            <p:ph type="title"/>
          </p:nvPr>
        </p:nvSpPr>
        <p:spPr>
          <a:xfrm>
            <a:off x="556260" y="37274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F146F4-8DFF-BD41-B8FB-87952BCA503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5C62A70-0073-AF44-92E3-0970DCD9E19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8A94398-95D7-5843-A56D-F15B793C6E57}"/>
              </a:ext>
            </a:extLst>
          </p:cNvPr>
          <p:cNvSpPr>
            <a:spLocks noGrp="1"/>
          </p:cNvSpPr>
          <p:nvPr>
            <p:ph type="dt" sz="half" idx="10"/>
          </p:nvPr>
        </p:nvSpPr>
        <p:spPr>
          <a:xfrm>
            <a:off x="838200" y="6356350"/>
            <a:ext cx="2743200" cy="365125"/>
          </a:xfrm>
          <a:prstGeom prst="rect">
            <a:avLst/>
          </a:prstGeom>
        </p:spPr>
        <p:txBody>
          <a:bodyPr/>
          <a:lstStyle/>
          <a:p>
            <a:fld id="{F8A8CD0F-B27C-DD40-8110-A50826E0882D}" type="datetimeFigureOut">
              <a:rPr lang="en-US" smtClean="0"/>
              <a:t>1/16/2024</a:t>
            </a:fld>
            <a:endParaRPr lang="en-US"/>
          </a:p>
        </p:txBody>
      </p:sp>
      <p:sp>
        <p:nvSpPr>
          <p:cNvPr id="6" name="Footer Placeholder 5">
            <a:extLst>
              <a:ext uri="{FF2B5EF4-FFF2-40B4-BE49-F238E27FC236}">
                <a16:creationId xmlns:a16="http://schemas.microsoft.com/office/drawing/2014/main" id="{B784429C-0AB9-B84B-AC35-B7C0D3EB8A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FD0E33-9BF0-C449-8A3B-23A38CDBE090}"/>
              </a:ext>
            </a:extLst>
          </p:cNvPr>
          <p:cNvSpPr>
            <a:spLocks noGrp="1"/>
          </p:cNvSpPr>
          <p:nvPr>
            <p:ph type="sldNum" sz="quarter" idx="12"/>
          </p:nvPr>
        </p:nvSpPr>
        <p:spPr>
          <a:xfrm>
            <a:off x="8610600" y="6356350"/>
            <a:ext cx="2743200" cy="365125"/>
          </a:xfrm>
          <a:prstGeom prst="rect">
            <a:avLst/>
          </a:prstGeom>
        </p:spPr>
        <p:txBody>
          <a:bodyPr/>
          <a:lstStyle/>
          <a:p>
            <a:fld id="{611760A7-BCB4-4846-BE03-58079190A649}" type="slidenum">
              <a:rPr lang="en-US" smtClean="0"/>
              <a:t>‹#›</a:t>
            </a:fld>
            <a:endParaRPr lang="en-US"/>
          </a:p>
        </p:txBody>
      </p:sp>
    </p:spTree>
    <p:extLst>
      <p:ext uri="{BB962C8B-B14F-4D97-AF65-F5344CB8AC3E}">
        <p14:creationId xmlns:p14="http://schemas.microsoft.com/office/powerpoint/2010/main" val="383078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88DD-9E18-6643-B206-C0CD4BE95BF7}"/>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E45F7EB-CE43-C242-9B16-36967EC436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80DBD7-32BE-074C-A068-41B3F4597CF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4B197A-88BD-6247-B6DE-E84DFE9F88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3DD94C-8545-C142-B22F-30B07654678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24E1214-D603-704A-B9D7-E3331A9886ED}"/>
              </a:ext>
            </a:extLst>
          </p:cNvPr>
          <p:cNvSpPr>
            <a:spLocks noGrp="1"/>
          </p:cNvSpPr>
          <p:nvPr>
            <p:ph type="dt" sz="half" idx="10"/>
          </p:nvPr>
        </p:nvSpPr>
        <p:spPr>
          <a:xfrm>
            <a:off x="838200" y="6356350"/>
            <a:ext cx="2743200" cy="365125"/>
          </a:xfrm>
          <a:prstGeom prst="rect">
            <a:avLst/>
          </a:prstGeom>
        </p:spPr>
        <p:txBody>
          <a:bodyPr/>
          <a:lstStyle/>
          <a:p>
            <a:fld id="{F8A8CD0F-B27C-DD40-8110-A50826E0882D}" type="datetimeFigureOut">
              <a:rPr lang="en-US" smtClean="0"/>
              <a:t>1/16/2024</a:t>
            </a:fld>
            <a:endParaRPr lang="en-US"/>
          </a:p>
        </p:txBody>
      </p:sp>
      <p:sp>
        <p:nvSpPr>
          <p:cNvPr id="8" name="Footer Placeholder 7">
            <a:extLst>
              <a:ext uri="{FF2B5EF4-FFF2-40B4-BE49-F238E27FC236}">
                <a16:creationId xmlns:a16="http://schemas.microsoft.com/office/drawing/2014/main" id="{786F3651-462C-394F-88E4-493526EC01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B824029-D07D-EE48-95A6-50BA231B66F6}"/>
              </a:ext>
            </a:extLst>
          </p:cNvPr>
          <p:cNvSpPr>
            <a:spLocks noGrp="1"/>
          </p:cNvSpPr>
          <p:nvPr>
            <p:ph type="sldNum" sz="quarter" idx="12"/>
          </p:nvPr>
        </p:nvSpPr>
        <p:spPr>
          <a:xfrm>
            <a:off x="8610600" y="6356350"/>
            <a:ext cx="2743200" cy="365125"/>
          </a:xfrm>
          <a:prstGeom prst="rect">
            <a:avLst/>
          </a:prstGeom>
        </p:spPr>
        <p:txBody>
          <a:bodyPr/>
          <a:lstStyle/>
          <a:p>
            <a:fld id="{611760A7-BCB4-4846-BE03-58079190A649}" type="slidenum">
              <a:rPr lang="en-US" smtClean="0"/>
              <a:t>‹#›</a:t>
            </a:fld>
            <a:endParaRPr lang="en-US"/>
          </a:p>
        </p:txBody>
      </p:sp>
    </p:spTree>
    <p:extLst>
      <p:ext uri="{BB962C8B-B14F-4D97-AF65-F5344CB8AC3E}">
        <p14:creationId xmlns:p14="http://schemas.microsoft.com/office/powerpoint/2010/main" val="129701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47DD2-A81C-F94D-8D6E-A4CF55D64723}"/>
              </a:ext>
            </a:extLst>
          </p:cNvPr>
          <p:cNvSpPr>
            <a:spLocks noGrp="1"/>
          </p:cNvSpPr>
          <p:nvPr>
            <p:ph type="title"/>
          </p:nvPr>
        </p:nvSpPr>
        <p:spPr>
          <a:xfrm>
            <a:off x="556260" y="37274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4108B1-5F93-824A-A2E3-7E041E667387}"/>
              </a:ext>
            </a:extLst>
          </p:cNvPr>
          <p:cNvSpPr>
            <a:spLocks noGrp="1"/>
          </p:cNvSpPr>
          <p:nvPr>
            <p:ph type="dt" sz="half" idx="10"/>
          </p:nvPr>
        </p:nvSpPr>
        <p:spPr>
          <a:xfrm>
            <a:off x="838200" y="6356350"/>
            <a:ext cx="2743200" cy="365125"/>
          </a:xfrm>
          <a:prstGeom prst="rect">
            <a:avLst/>
          </a:prstGeom>
        </p:spPr>
        <p:txBody>
          <a:bodyPr/>
          <a:lstStyle/>
          <a:p>
            <a:fld id="{F8A8CD0F-B27C-DD40-8110-A50826E0882D}" type="datetimeFigureOut">
              <a:rPr lang="en-US" smtClean="0"/>
              <a:t>1/16/2024</a:t>
            </a:fld>
            <a:endParaRPr lang="en-US"/>
          </a:p>
        </p:txBody>
      </p:sp>
      <p:sp>
        <p:nvSpPr>
          <p:cNvPr id="4" name="Footer Placeholder 3">
            <a:extLst>
              <a:ext uri="{FF2B5EF4-FFF2-40B4-BE49-F238E27FC236}">
                <a16:creationId xmlns:a16="http://schemas.microsoft.com/office/drawing/2014/main" id="{39C87BF2-4178-C145-BB8E-DEC2D58CB2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91B11AB-9490-8148-883E-903684ECD2BF}"/>
              </a:ext>
            </a:extLst>
          </p:cNvPr>
          <p:cNvSpPr>
            <a:spLocks noGrp="1"/>
          </p:cNvSpPr>
          <p:nvPr>
            <p:ph type="sldNum" sz="quarter" idx="12"/>
          </p:nvPr>
        </p:nvSpPr>
        <p:spPr>
          <a:xfrm>
            <a:off x="8610600" y="6356350"/>
            <a:ext cx="2743200" cy="365125"/>
          </a:xfrm>
          <a:prstGeom prst="rect">
            <a:avLst/>
          </a:prstGeom>
        </p:spPr>
        <p:txBody>
          <a:bodyPr/>
          <a:lstStyle/>
          <a:p>
            <a:fld id="{611760A7-BCB4-4846-BE03-58079190A649}" type="slidenum">
              <a:rPr lang="en-US" smtClean="0"/>
              <a:t>‹#›</a:t>
            </a:fld>
            <a:endParaRPr lang="en-US"/>
          </a:p>
        </p:txBody>
      </p:sp>
    </p:spTree>
    <p:extLst>
      <p:ext uri="{BB962C8B-B14F-4D97-AF65-F5344CB8AC3E}">
        <p14:creationId xmlns:p14="http://schemas.microsoft.com/office/powerpoint/2010/main" val="174179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AD11E7-7BD9-C04A-8B51-047DBC2F205E}"/>
              </a:ext>
            </a:extLst>
          </p:cNvPr>
          <p:cNvSpPr>
            <a:spLocks noGrp="1"/>
          </p:cNvSpPr>
          <p:nvPr>
            <p:ph type="dt" sz="half" idx="10"/>
          </p:nvPr>
        </p:nvSpPr>
        <p:spPr>
          <a:xfrm>
            <a:off x="838200" y="6356350"/>
            <a:ext cx="2743200" cy="365125"/>
          </a:xfrm>
          <a:prstGeom prst="rect">
            <a:avLst/>
          </a:prstGeom>
        </p:spPr>
        <p:txBody>
          <a:bodyPr/>
          <a:lstStyle/>
          <a:p>
            <a:fld id="{F8A8CD0F-B27C-DD40-8110-A50826E0882D}" type="datetimeFigureOut">
              <a:rPr lang="en-US" smtClean="0"/>
              <a:t>1/16/2024</a:t>
            </a:fld>
            <a:endParaRPr lang="en-US"/>
          </a:p>
        </p:txBody>
      </p:sp>
      <p:sp>
        <p:nvSpPr>
          <p:cNvPr id="3" name="Footer Placeholder 2">
            <a:extLst>
              <a:ext uri="{FF2B5EF4-FFF2-40B4-BE49-F238E27FC236}">
                <a16:creationId xmlns:a16="http://schemas.microsoft.com/office/drawing/2014/main" id="{435FFB78-9319-3D4A-AD2E-34C9BC9FD7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8D5A01D-5C8C-484E-A7CE-7428283740C2}"/>
              </a:ext>
            </a:extLst>
          </p:cNvPr>
          <p:cNvSpPr>
            <a:spLocks noGrp="1"/>
          </p:cNvSpPr>
          <p:nvPr>
            <p:ph type="sldNum" sz="quarter" idx="12"/>
          </p:nvPr>
        </p:nvSpPr>
        <p:spPr>
          <a:xfrm>
            <a:off x="8610600" y="6356350"/>
            <a:ext cx="2743200" cy="365125"/>
          </a:xfrm>
          <a:prstGeom prst="rect">
            <a:avLst/>
          </a:prstGeom>
        </p:spPr>
        <p:txBody>
          <a:bodyPr/>
          <a:lstStyle/>
          <a:p>
            <a:fld id="{611760A7-BCB4-4846-BE03-58079190A649}" type="slidenum">
              <a:rPr lang="en-US" smtClean="0"/>
              <a:t>‹#›</a:t>
            </a:fld>
            <a:endParaRPr lang="en-US"/>
          </a:p>
        </p:txBody>
      </p:sp>
    </p:spTree>
    <p:extLst>
      <p:ext uri="{BB962C8B-B14F-4D97-AF65-F5344CB8AC3E}">
        <p14:creationId xmlns:p14="http://schemas.microsoft.com/office/powerpoint/2010/main" val="723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6C73A-4B56-6F4E-A9B9-268F3E946E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34C20D7-2CE5-424D-9F2D-607D7B0930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6B57256-8670-6049-A442-E8B17F769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F59342-31BE-F847-9066-22012510CB12}"/>
              </a:ext>
            </a:extLst>
          </p:cNvPr>
          <p:cNvSpPr>
            <a:spLocks noGrp="1"/>
          </p:cNvSpPr>
          <p:nvPr>
            <p:ph type="dt" sz="half" idx="10"/>
          </p:nvPr>
        </p:nvSpPr>
        <p:spPr>
          <a:xfrm>
            <a:off x="838200" y="6356350"/>
            <a:ext cx="2743200" cy="365125"/>
          </a:xfrm>
          <a:prstGeom prst="rect">
            <a:avLst/>
          </a:prstGeom>
        </p:spPr>
        <p:txBody>
          <a:bodyPr/>
          <a:lstStyle/>
          <a:p>
            <a:fld id="{F8A8CD0F-B27C-DD40-8110-A50826E0882D}" type="datetimeFigureOut">
              <a:rPr lang="en-US" smtClean="0"/>
              <a:t>1/16/2024</a:t>
            </a:fld>
            <a:endParaRPr lang="en-US"/>
          </a:p>
        </p:txBody>
      </p:sp>
      <p:sp>
        <p:nvSpPr>
          <p:cNvPr id="6" name="Footer Placeholder 5">
            <a:extLst>
              <a:ext uri="{FF2B5EF4-FFF2-40B4-BE49-F238E27FC236}">
                <a16:creationId xmlns:a16="http://schemas.microsoft.com/office/drawing/2014/main" id="{6779E627-5DCC-5D4A-B2C6-694FC7DDF3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4C076E-6FE1-7445-8AD6-A11996782D23}"/>
              </a:ext>
            </a:extLst>
          </p:cNvPr>
          <p:cNvSpPr>
            <a:spLocks noGrp="1"/>
          </p:cNvSpPr>
          <p:nvPr>
            <p:ph type="sldNum" sz="quarter" idx="12"/>
          </p:nvPr>
        </p:nvSpPr>
        <p:spPr>
          <a:xfrm>
            <a:off x="8610600" y="6356350"/>
            <a:ext cx="2743200" cy="365125"/>
          </a:xfrm>
          <a:prstGeom prst="rect">
            <a:avLst/>
          </a:prstGeom>
        </p:spPr>
        <p:txBody>
          <a:bodyPr/>
          <a:lstStyle/>
          <a:p>
            <a:fld id="{611760A7-BCB4-4846-BE03-58079190A649}" type="slidenum">
              <a:rPr lang="en-US" smtClean="0"/>
              <a:t>‹#›</a:t>
            </a:fld>
            <a:endParaRPr lang="en-US"/>
          </a:p>
        </p:txBody>
      </p:sp>
    </p:spTree>
    <p:extLst>
      <p:ext uri="{BB962C8B-B14F-4D97-AF65-F5344CB8AC3E}">
        <p14:creationId xmlns:p14="http://schemas.microsoft.com/office/powerpoint/2010/main" val="34178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182C-377F-4646-92EA-A3B78CA9424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69CC8D9-BE80-E246-B498-0A3852003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4933FC-2EAA-A84E-87DF-D4157A81B5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6DB9676-232A-7B4C-86E5-838020E522F8}"/>
              </a:ext>
            </a:extLst>
          </p:cNvPr>
          <p:cNvSpPr>
            <a:spLocks noGrp="1"/>
          </p:cNvSpPr>
          <p:nvPr>
            <p:ph type="dt" sz="half" idx="10"/>
          </p:nvPr>
        </p:nvSpPr>
        <p:spPr>
          <a:xfrm>
            <a:off x="838200" y="6356350"/>
            <a:ext cx="2743200" cy="365125"/>
          </a:xfrm>
          <a:prstGeom prst="rect">
            <a:avLst/>
          </a:prstGeom>
        </p:spPr>
        <p:txBody>
          <a:bodyPr/>
          <a:lstStyle/>
          <a:p>
            <a:fld id="{F8A8CD0F-B27C-DD40-8110-A50826E0882D}" type="datetimeFigureOut">
              <a:rPr lang="en-US" smtClean="0"/>
              <a:t>1/16/2024</a:t>
            </a:fld>
            <a:endParaRPr lang="en-US"/>
          </a:p>
        </p:txBody>
      </p:sp>
      <p:sp>
        <p:nvSpPr>
          <p:cNvPr id="6" name="Footer Placeholder 5">
            <a:extLst>
              <a:ext uri="{FF2B5EF4-FFF2-40B4-BE49-F238E27FC236}">
                <a16:creationId xmlns:a16="http://schemas.microsoft.com/office/drawing/2014/main" id="{50B86306-B729-364B-9C55-452CB76EE6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7BA213-A540-7445-857D-9F547956AF30}"/>
              </a:ext>
            </a:extLst>
          </p:cNvPr>
          <p:cNvSpPr>
            <a:spLocks noGrp="1"/>
          </p:cNvSpPr>
          <p:nvPr>
            <p:ph type="sldNum" sz="quarter" idx="12"/>
          </p:nvPr>
        </p:nvSpPr>
        <p:spPr>
          <a:xfrm>
            <a:off x="8610600" y="6356350"/>
            <a:ext cx="2743200" cy="365125"/>
          </a:xfrm>
          <a:prstGeom prst="rect">
            <a:avLst/>
          </a:prstGeom>
        </p:spPr>
        <p:txBody>
          <a:bodyPr/>
          <a:lstStyle/>
          <a:p>
            <a:fld id="{611760A7-BCB4-4846-BE03-58079190A649}" type="slidenum">
              <a:rPr lang="en-US" smtClean="0"/>
              <a:t>‹#›</a:t>
            </a:fld>
            <a:endParaRPr lang="en-US"/>
          </a:p>
        </p:txBody>
      </p:sp>
    </p:spTree>
    <p:extLst>
      <p:ext uri="{BB962C8B-B14F-4D97-AF65-F5344CB8AC3E}">
        <p14:creationId xmlns:p14="http://schemas.microsoft.com/office/powerpoint/2010/main" val="2384424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BC1B3069-5F56-FA46-A3AA-F8ABA99EC7BC}"/>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09620387-1DAE-354E-9183-E26D18FB8D57}"/>
              </a:ext>
            </a:extLst>
          </p:cNvPr>
          <p:cNvSpPr>
            <a:spLocks noGrp="1"/>
          </p:cNvSpPr>
          <p:nvPr>
            <p:ph type="body" idx="1"/>
          </p:nvPr>
        </p:nvSpPr>
        <p:spPr>
          <a:xfrm>
            <a:off x="556260" y="1842453"/>
            <a:ext cx="10515600" cy="4351338"/>
          </a:xfrm>
          <a:prstGeom prst="rect">
            <a:avLst/>
          </a:prstGeom>
        </p:spPr>
        <p:txBody>
          <a:bodyPr vert="horz" lIns="91440" tIns="45720" rIns="91440" bIns="45720" rtlCol="0">
            <a:normAutofit/>
          </a:bodyPr>
          <a:lstStyle/>
          <a:p>
            <a:pPr lvl="0"/>
            <a:r>
              <a:rPr lang="en-GB"/>
              <a:t>Paragraph Intro Text</a:t>
            </a:r>
          </a:p>
          <a:p>
            <a:pPr lvl="0"/>
            <a:r>
              <a:rPr lang="en-GB"/>
              <a:t>Paragraph Text.</a:t>
            </a:r>
          </a:p>
        </p:txBody>
      </p:sp>
      <p:sp>
        <p:nvSpPr>
          <p:cNvPr id="13" name="Title Placeholder 12">
            <a:extLst>
              <a:ext uri="{FF2B5EF4-FFF2-40B4-BE49-F238E27FC236}">
                <a16:creationId xmlns:a16="http://schemas.microsoft.com/office/drawing/2014/main" id="{7D3CA0E5-80AE-6F4B-8EEC-5C05DA391F8C}"/>
              </a:ext>
            </a:extLst>
          </p:cNvPr>
          <p:cNvSpPr>
            <a:spLocks noGrp="1"/>
          </p:cNvSpPr>
          <p:nvPr>
            <p:ph type="title"/>
          </p:nvPr>
        </p:nvSpPr>
        <p:spPr>
          <a:xfrm>
            <a:off x="556260" y="365125"/>
            <a:ext cx="10515600" cy="1325563"/>
          </a:xfrm>
          <a:prstGeom prst="rect">
            <a:avLst/>
          </a:prstGeom>
        </p:spPr>
        <p:txBody>
          <a:bodyPr vert="horz" lIns="91440" tIns="45720" rIns="91440" bIns="45720" rtlCol="0" anchor="ctr">
            <a:normAutofit/>
          </a:bodyPr>
          <a:lstStyle/>
          <a:p>
            <a:r>
              <a:rPr lang="en-GB"/>
              <a:t>Click to edit</a:t>
            </a:r>
            <a:endParaRPr lang="en-US"/>
          </a:p>
        </p:txBody>
      </p:sp>
    </p:spTree>
    <p:extLst>
      <p:ext uri="{BB962C8B-B14F-4D97-AF65-F5344CB8AC3E}">
        <p14:creationId xmlns:p14="http://schemas.microsoft.com/office/powerpoint/2010/main" val="3116645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400" b="1" i="0" kern="1200">
          <a:solidFill>
            <a:srgbClr val="222C56"/>
          </a:solidFill>
          <a:latin typeface="Aileron Black"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222C56"/>
          </a:solidFill>
          <a:latin typeface="Aileron Blac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E9CDC2-4E27-264D-9B54-25368C689E7D}"/>
              </a:ext>
            </a:extLst>
          </p:cNvPr>
          <p:cNvSpPr txBox="1"/>
          <p:nvPr/>
        </p:nvSpPr>
        <p:spPr>
          <a:xfrm>
            <a:off x="499557" y="716119"/>
            <a:ext cx="8469442" cy="2185214"/>
          </a:xfrm>
          <a:prstGeom prst="rect">
            <a:avLst/>
          </a:prstGeom>
          <a:noFill/>
        </p:spPr>
        <p:txBody>
          <a:bodyPr wrap="square" rtlCol="0">
            <a:spAutoFit/>
          </a:bodyPr>
          <a:lstStyle/>
          <a:p>
            <a:r>
              <a:rPr lang="en-US" sz="4000" b="1" dirty="0">
                <a:solidFill>
                  <a:srgbClr val="002060"/>
                </a:solidFill>
                <a:latin typeface="Aileron Black" panose="00000A00000000000000" pitchFamily="50" charset="0"/>
              </a:rPr>
              <a:t>Rampion 2 Offshore Wind Farm</a:t>
            </a:r>
          </a:p>
          <a:p>
            <a:endParaRPr lang="en-US" sz="2800" b="1" dirty="0">
              <a:solidFill>
                <a:srgbClr val="002060"/>
              </a:solidFill>
              <a:latin typeface="Aileron Black" panose="00000A00000000000000" pitchFamily="50" charset="0"/>
            </a:endParaRPr>
          </a:p>
          <a:p>
            <a:r>
              <a:rPr lang="en-US" sz="2800" b="1" dirty="0">
                <a:solidFill>
                  <a:srgbClr val="002060"/>
                </a:solidFill>
                <a:latin typeface="Aileron Black" panose="00000A00000000000000" pitchFamily="50" charset="0"/>
              </a:rPr>
              <a:t>Local Impact Report</a:t>
            </a:r>
          </a:p>
          <a:p>
            <a:endParaRPr lang="en-US" sz="4000" b="1" dirty="0">
              <a:solidFill>
                <a:srgbClr val="002060"/>
              </a:solidFill>
              <a:latin typeface="Aileron Black" panose="00000A00000000000000" pitchFamily="50" charset="0"/>
            </a:endParaRPr>
          </a:p>
        </p:txBody>
      </p:sp>
      <p:sp>
        <p:nvSpPr>
          <p:cNvPr id="5" name="TextBox 4">
            <a:extLst>
              <a:ext uri="{FF2B5EF4-FFF2-40B4-BE49-F238E27FC236}">
                <a16:creationId xmlns:a16="http://schemas.microsoft.com/office/drawing/2014/main" id="{750C2BF4-5ECE-4A05-BA47-62D96C327054}"/>
              </a:ext>
            </a:extLst>
          </p:cNvPr>
          <p:cNvSpPr txBox="1"/>
          <p:nvPr/>
        </p:nvSpPr>
        <p:spPr>
          <a:xfrm>
            <a:off x="536440" y="5358203"/>
            <a:ext cx="3924578" cy="523220"/>
          </a:xfrm>
          <a:prstGeom prst="rect">
            <a:avLst/>
          </a:prstGeom>
          <a:noFill/>
        </p:spPr>
        <p:txBody>
          <a:bodyPr wrap="square" rtlCol="0">
            <a:spAutoFit/>
          </a:bodyPr>
          <a:lstStyle/>
          <a:p>
            <a:r>
              <a:rPr lang="en-US" sz="2800" dirty="0">
                <a:solidFill>
                  <a:srgbClr val="222C56"/>
                </a:solidFill>
                <a:latin typeface="Aileron Black" pitchFamily="2" charset="77"/>
              </a:rPr>
              <a:t>17 January 2024</a:t>
            </a:r>
          </a:p>
        </p:txBody>
      </p:sp>
    </p:spTree>
    <p:extLst>
      <p:ext uri="{BB962C8B-B14F-4D97-AF65-F5344CB8AC3E}">
        <p14:creationId xmlns:p14="http://schemas.microsoft.com/office/powerpoint/2010/main" val="2526850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875E-9997-4145-9468-404958819F33}"/>
              </a:ext>
            </a:extLst>
          </p:cNvPr>
          <p:cNvSpPr>
            <a:spLocks noGrp="1"/>
          </p:cNvSpPr>
          <p:nvPr>
            <p:ph type="title"/>
          </p:nvPr>
        </p:nvSpPr>
        <p:spPr/>
        <p:txBody>
          <a:bodyPr/>
          <a:lstStyle/>
          <a:p>
            <a:r>
              <a:rPr lang="en-GB"/>
              <a:t>Key Dates and Deliverables </a:t>
            </a:r>
          </a:p>
        </p:txBody>
      </p:sp>
      <p:sp>
        <p:nvSpPr>
          <p:cNvPr id="3" name="Content Placeholder 2">
            <a:extLst>
              <a:ext uri="{FF2B5EF4-FFF2-40B4-BE49-F238E27FC236}">
                <a16:creationId xmlns:a16="http://schemas.microsoft.com/office/drawing/2014/main" id="{6C81C422-E4D8-40AB-8512-1769CDD79CDE}"/>
              </a:ext>
            </a:extLst>
          </p:cNvPr>
          <p:cNvSpPr>
            <a:spLocks noGrp="1"/>
          </p:cNvSpPr>
          <p:nvPr>
            <p:ph idx="1"/>
          </p:nvPr>
        </p:nvSpPr>
        <p:spPr>
          <a:xfrm>
            <a:off x="556260" y="1209674"/>
            <a:ext cx="10515600" cy="5467351"/>
          </a:xfrm>
        </p:spPr>
        <p:txBody>
          <a:bodyPr vert="horz" lIns="91440" tIns="45720" rIns="91440" bIns="45720" rtlCol="0" anchor="t">
            <a:normAutofit/>
          </a:bodyPr>
          <a:lstStyle/>
          <a:p>
            <a:pPr marL="171450" indent="-171450">
              <a:buFont typeface="Arial" panose="020B0604020202020204" pitchFamily="34" charset="0"/>
              <a:buChar char="•"/>
            </a:pPr>
            <a:endParaRPr lang="en-GB" sz="1700"/>
          </a:p>
          <a:p>
            <a:pPr marL="171450" indent="-171450">
              <a:buFont typeface="Arial" panose="020B0604020202020204" pitchFamily="34" charset="0"/>
              <a:buChar char="•"/>
            </a:pPr>
            <a:endParaRPr lang="en-GB" sz="1700"/>
          </a:p>
          <a:p>
            <a:pPr marL="171450" indent="-171450">
              <a:buFont typeface="Arial" panose="020B0604020202020204" pitchFamily="34" charset="0"/>
              <a:buChar char="•"/>
            </a:pPr>
            <a:endParaRPr lang="en-GB" sz="1700">
              <a:latin typeface="Aileron Black" panose="00000A00000000000000" pitchFamily="50" charset="0"/>
            </a:endParaRPr>
          </a:p>
          <a:p>
            <a:pPr marL="857250" lvl="1" indent="-171450"/>
            <a:endParaRPr lang="en-GB" sz="1700">
              <a:latin typeface="Aileron Black" panose="00000A00000000000000" pitchFamily="50" charset="0"/>
            </a:endParaRPr>
          </a:p>
          <a:p>
            <a:pPr marL="857250" lvl="1" indent="-171450"/>
            <a:endParaRPr lang="en-GB" sz="1700">
              <a:latin typeface="Aileron Black" panose="00000A00000000000000" pitchFamily="50" charset="0"/>
            </a:endParaRPr>
          </a:p>
          <a:p>
            <a:pPr marL="857250" lvl="1" indent="-171450"/>
            <a:endParaRPr lang="en-GB" sz="1700">
              <a:latin typeface="Aileron Black" panose="00000A00000000000000" pitchFamily="50" charset="0"/>
            </a:endParaRPr>
          </a:p>
          <a:p>
            <a:pPr marL="857250" lvl="1" indent="-171450"/>
            <a:endParaRPr lang="en-GB" sz="2900">
              <a:latin typeface="Aileron Black" panose="00000A00000000000000" pitchFamily="50" charset="0"/>
            </a:endParaRPr>
          </a:p>
        </p:txBody>
      </p:sp>
      <p:graphicFrame>
        <p:nvGraphicFramePr>
          <p:cNvPr id="4" name="Table 3">
            <a:extLst>
              <a:ext uri="{FF2B5EF4-FFF2-40B4-BE49-F238E27FC236}">
                <a16:creationId xmlns:a16="http://schemas.microsoft.com/office/drawing/2014/main" id="{7BB919E7-D433-1166-5F15-E6E32FF9797D}"/>
              </a:ext>
            </a:extLst>
          </p:cNvPr>
          <p:cNvGraphicFramePr>
            <a:graphicFrameLocks noGrp="1"/>
          </p:cNvGraphicFramePr>
          <p:nvPr>
            <p:extLst>
              <p:ext uri="{D42A27DB-BD31-4B8C-83A1-F6EECF244321}">
                <p14:modId xmlns:p14="http://schemas.microsoft.com/office/powerpoint/2010/main" val="4079505799"/>
              </p:ext>
            </p:extLst>
          </p:nvPr>
        </p:nvGraphicFramePr>
        <p:xfrm>
          <a:off x="690847" y="1209674"/>
          <a:ext cx="10944893" cy="5038602"/>
        </p:xfrm>
        <a:graphic>
          <a:graphicData uri="http://schemas.openxmlformats.org/drawingml/2006/table">
            <a:tbl>
              <a:tblPr firstRow="1" bandRow="1">
                <a:tableStyleId>{5C22544A-7EE6-4342-B048-85BDC9FD1C3A}</a:tableStyleId>
              </a:tblPr>
              <a:tblGrid>
                <a:gridCol w="5668141">
                  <a:extLst>
                    <a:ext uri="{9D8B030D-6E8A-4147-A177-3AD203B41FA5}">
                      <a16:colId xmlns:a16="http://schemas.microsoft.com/office/drawing/2014/main" val="3539265971"/>
                    </a:ext>
                  </a:extLst>
                </a:gridCol>
                <a:gridCol w="1964469">
                  <a:extLst>
                    <a:ext uri="{9D8B030D-6E8A-4147-A177-3AD203B41FA5}">
                      <a16:colId xmlns:a16="http://schemas.microsoft.com/office/drawing/2014/main" val="4227584859"/>
                    </a:ext>
                  </a:extLst>
                </a:gridCol>
                <a:gridCol w="3312283">
                  <a:extLst>
                    <a:ext uri="{9D8B030D-6E8A-4147-A177-3AD203B41FA5}">
                      <a16:colId xmlns:a16="http://schemas.microsoft.com/office/drawing/2014/main" val="29446115"/>
                    </a:ext>
                  </a:extLst>
                </a:gridCol>
              </a:tblGrid>
              <a:tr h="370840">
                <a:tc>
                  <a:txBody>
                    <a:bodyPr/>
                    <a:lstStyle/>
                    <a:p>
                      <a:r>
                        <a:rPr lang="en-GB"/>
                        <a:t>Item </a:t>
                      </a:r>
                    </a:p>
                  </a:txBody>
                  <a:tcPr/>
                </a:tc>
                <a:tc>
                  <a:txBody>
                    <a:bodyPr/>
                    <a:lstStyle/>
                    <a:p>
                      <a:r>
                        <a:rPr lang="en-GB"/>
                        <a:t>Date/Progress </a:t>
                      </a:r>
                    </a:p>
                  </a:txBody>
                  <a:tcPr/>
                </a:tc>
                <a:tc>
                  <a:txBody>
                    <a:bodyPr/>
                    <a:lstStyle/>
                    <a:p>
                      <a:r>
                        <a:rPr lang="en-GB"/>
                        <a:t>Examining Authority Deadline</a:t>
                      </a:r>
                    </a:p>
                  </a:txBody>
                  <a:tcPr/>
                </a:tc>
                <a:extLst>
                  <a:ext uri="{0D108BD9-81ED-4DB2-BD59-A6C34878D82A}">
                    <a16:rowId xmlns:a16="http://schemas.microsoft.com/office/drawing/2014/main" val="1099441608"/>
                  </a:ext>
                </a:extLst>
              </a:tr>
              <a:tr h="370840">
                <a:tc>
                  <a:txBody>
                    <a:bodyPr/>
                    <a:lstStyle/>
                    <a:p>
                      <a:r>
                        <a:rPr lang="en-GB"/>
                        <a:t>Adequacy of Consultation</a:t>
                      </a:r>
                    </a:p>
                  </a:txBody>
                  <a:tcPr/>
                </a:tc>
                <a:tc>
                  <a:txBody>
                    <a:bodyPr/>
                    <a:lstStyle/>
                    <a:p>
                      <a:r>
                        <a:rPr lang="en-GB"/>
                        <a:t>Submitted</a:t>
                      </a:r>
                    </a:p>
                  </a:txBody>
                  <a:tcPr/>
                </a:tc>
                <a:tc>
                  <a:txBody>
                    <a:bodyPr/>
                    <a:lstStyle/>
                    <a:p>
                      <a:r>
                        <a:rPr lang="en-GB"/>
                        <a:t>21 August 2023</a:t>
                      </a:r>
                    </a:p>
                  </a:txBody>
                  <a:tcPr/>
                </a:tc>
                <a:extLst>
                  <a:ext uri="{0D108BD9-81ED-4DB2-BD59-A6C34878D82A}">
                    <a16:rowId xmlns:a16="http://schemas.microsoft.com/office/drawing/2014/main" val="1416265530"/>
                  </a:ext>
                </a:extLst>
              </a:tr>
              <a:tr h="390402">
                <a:tc>
                  <a:txBody>
                    <a:bodyPr/>
                    <a:lstStyle/>
                    <a:p>
                      <a:r>
                        <a:rPr lang="en-GB"/>
                        <a:t>Relevant Representation </a:t>
                      </a:r>
                    </a:p>
                  </a:txBody>
                  <a:tcPr/>
                </a:tc>
                <a:tc>
                  <a:txBody>
                    <a:bodyPr/>
                    <a:lstStyle/>
                    <a:p>
                      <a:r>
                        <a:rPr lang="en-GB"/>
                        <a:t>Submitted </a:t>
                      </a:r>
                    </a:p>
                  </a:txBody>
                  <a:tcPr/>
                </a:tc>
                <a:tc>
                  <a:txBody>
                    <a:bodyPr/>
                    <a:lstStyle/>
                    <a:p>
                      <a:r>
                        <a:rPr lang="en-GB"/>
                        <a:t>6 November 2023</a:t>
                      </a:r>
                    </a:p>
                  </a:txBody>
                  <a:tcPr/>
                </a:tc>
                <a:extLst>
                  <a:ext uri="{0D108BD9-81ED-4DB2-BD59-A6C34878D82A}">
                    <a16:rowId xmlns:a16="http://schemas.microsoft.com/office/drawing/2014/main" val="446536987"/>
                  </a:ext>
                </a:extLst>
              </a:tr>
              <a:tr h="370840">
                <a:tc>
                  <a:txBody>
                    <a:bodyPr/>
                    <a:lstStyle/>
                    <a:p>
                      <a:r>
                        <a:rPr lang="en-GB"/>
                        <a:t>Initial Principal Areas of Disagreement Statement</a:t>
                      </a:r>
                    </a:p>
                  </a:txBody>
                  <a:tcPr/>
                </a:tc>
                <a:tc>
                  <a:txBody>
                    <a:bodyPr/>
                    <a:lstStyle/>
                    <a:p>
                      <a:r>
                        <a:rPr lang="en-GB"/>
                        <a:t>Submitted </a:t>
                      </a:r>
                    </a:p>
                  </a:txBody>
                  <a:tcPr/>
                </a:tc>
                <a:tc>
                  <a:txBody>
                    <a:bodyPr/>
                    <a:lstStyle/>
                    <a:p>
                      <a:r>
                        <a:rPr lang="en-GB"/>
                        <a:t>6 November 2023</a:t>
                      </a:r>
                    </a:p>
                  </a:txBody>
                  <a:tcPr/>
                </a:tc>
                <a:extLst>
                  <a:ext uri="{0D108BD9-81ED-4DB2-BD59-A6C34878D82A}">
                    <a16:rowId xmlns:a16="http://schemas.microsoft.com/office/drawing/2014/main" val="406378342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Local Impact Report - ADC Planning Committee to resolve recommendations within the Committee Report</a:t>
                      </a:r>
                    </a:p>
                  </a:txBody>
                  <a:tcPr/>
                </a:tc>
                <a:tc>
                  <a:txBody>
                    <a:bodyPr/>
                    <a:lstStyle/>
                    <a:p>
                      <a:r>
                        <a:rPr lang="en-GB"/>
                        <a:t>17 January 2024</a:t>
                      </a:r>
                    </a:p>
                  </a:txBody>
                  <a:tcPr/>
                </a:tc>
                <a:tc>
                  <a:txBody>
                    <a:bodyPr/>
                    <a:lstStyle/>
                    <a:p>
                      <a:r>
                        <a:rPr lang="en-GB"/>
                        <a:t>NA</a:t>
                      </a:r>
                    </a:p>
                  </a:txBody>
                  <a:tcPr/>
                </a:tc>
                <a:extLst>
                  <a:ext uri="{0D108BD9-81ED-4DB2-BD59-A6C34878D82A}">
                    <a16:rowId xmlns:a16="http://schemas.microsoft.com/office/drawing/2014/main" val="318084114"/>
                  </a:ext>
                </a:extLst>
              </a:tr>
              <a:tr h="180340">
                <a:tc>
                  <a:txBody>
                    <a:bodyPr/>
                    <a:lstStyle/>
                    <a:p>
                      <a:r>
                        <a:rPr lang="en-GB"/>
                        <a:t>Preliminary Meeting </a:t>
                      </a:r>
                    </a:p>
                  </a:txBody>
                  <a:tcPr/>
                </a:tc>
                <a:tc>
                  <a:txBody>
                    <a:bodyPr/>
                    <a:lstStyle/>
                    <a:p>
                      <a:r>
                        <a:rPr lang="en-GB"/>
                        <a:t>NA</a:t>
                      </a:r>
                    </a:p>
                  </a:txBody>
                  <a:tcPr/>
                </a:tc>
                <a:tc>
                  <a:txBody>
                    <a:bodyPr/>
                    <a:lstStyle/>
                    <a:p>
                      <a:r>
                        <a:rPr lang="en-GB"/>
                        <a:t>6 February 2024 </a:t>
                      </a:r>
                    </a:p>
                  </a:txBody>
                  <a:tcPr/>
                </a:tc>
                <a:extLst>
                  <a:ext uri="{0D108BD9-81ED-4DB2-BD59-A6C34878D82A}">
                    <a16:rowId xmlns:a16="http://schemas.microsoft.com/office/drawing/2014/main" val="4055249036"/>
                  </a:ext>
                </a:extLst>
              </a:tr>
              <a:tr h="0">
                <a:tc>
                  <a:txBody>
                    <a:bodyPr/>
                    <a:lstStyle/>
                    <a:p>
                      <a:r>
                        <a:rPr lang="en-GB"/>
                        <a:t>Local Impact Report </a:t>
                      </a:r>
                    </a:p>
                  </a:txBody>
                  <a:tcPr/>
                </a:tc>
                <a:tc>
                  <a:txBody>
                    <a:bodyPr/>
                    <a:lstStyle/>
                    <a:p>
                      <a:r>
                        <a:rPr lang="en-GB"/>
                        <a:t>In progress </a:t>
                      </a:r>
                    </a:p>
                  </a:txBody>
                  <a:tcPr/>
                </a:tc>
                <a:tc>
                  <a:txBody>
                    <a:bodyPr/>
                    <a:lstStyle/>
                    <a:p>
                      <a:r>
                        <a:rPr lang="en-GB"/>
                        <a:t>20 February 2024</a:t>
                      </a:r>
                    </a:p>
                  </a:txBody>
                  <a:tcPr/>
                </a:tc>
                <a:extLst>
                  <a:ext uri="{0D108BD9-81ED-4DB2-BD59-A6C34878D82A}">
                    <a16:rowId xmlns:a16="http://schemas.microsoft.com/office/drawing/2014/main" val="2952815225"/>
                  </a:ext>
                </a:extLst>
              </a:tr>
              <a:tr h="274320">
                <a:tc>
                  <a:txBody>
                    <a:bodyPr/>
                    <a:lstStyle/>
                    <a:p>
                      <a:r>
                        <a:rPr lang="en-GB" sz="1800"/>
                        <a:t>Issue Specific Hearings</a:t>
                      </a:r>
                      <a:endParaRPr lang="en-GB"/>
                    </a:p>
                  </a:txBody>
                  <a:tcPr/>
                </a:tc>
                <a:tc>
                  <a:txBody>
                    <a:bodyPr/>
                    <a:lstStyle/>
                    <a:p>
                      <a:r>
                        <a:rPr lang="en-GB"/>
                        <a:t>NA</a:t>
                      </a:r>
                    </a:p>
                  </a:txBody>
                  <a:tcPr/>
                </a:tc>
                <a:tc>
                  <a:txBody>
                    <a:bodyPr/>
                    <a:lstStyle/>
                    <a:p>
                      <a:r>
                        <a:rPr lang="en-GB"/>
                        <a:t>7 to 9 February 2024, with further Hearings in May/July</a:t>
                      </a:r>
                    </a:p>
                  </a:txBody>
                  <a:tcPr/>
                </a:tc>
                <a:extLst>
                  <a:ext uri="{0D108BD9-81ED-4DB2-BD59-A6C34878D82A}">
                    <a16:rowId xmlns:a16="http://schemas.microsoft.com/office/drawing/2014/main" val="1276085493"/>
                  </a:ext>
                </a:extLst>
              </a:tr>
              <a:tr h="182880">
                <a:tc>
                  <a:txBody>
                    <a:bodyPr/>
                    <a:lstStyle/>
                    <a:p>
                      <a:r>
                        <a:rPr lang="en-GB"/>
                        <a:t>Written</a:t>
                      </a:r>
                      <a:r>
                        <a:rPr lang="en-GB" sz="1800" kern="1200">
                          <a:solidFill>
                            <a:schemeClr val="dk1"/>
                          </a:solidFill>
                          <a:latin typeface="+mn-lt"/>
                          <a:ea typeface="+mn-ea"/>
                          <a:cs typeface="+mn-cs"/>
                        </a:rPr>
                        <a:t> Representation </a:t>
                      </a:r>
                      <a:r>
                        <a:rPr lang="en-GB" sz="1400"/>
                        <a:t>- this will be a summary of key issues of the Relevant Representation, Principal Areas of Disagreement Statement and Local Impact Report, with a focus on key areas of concern.</a:t>
                      </a:r>
                      <a:endParaRPr lang="en-GB"/>
                    </a:p>
                  </a:txBody>
                  <a:tcPr/>
                </a:tc>
                <a:tc>
                  <a:txBody>
                    <a:bodyPr/>
                    <a:lstStyle/>
                    <a:p>
                      <a:r>
                        <a:rPr lang="en-GB"/>
                        <a:t>In progress </a:t>
                      </a:r>
                    </a:p>
                  </a:txBody>
                  <a:tcPr/>
                </a:tc>
                <a:tc>
                  <a:txBody>
                    <a:bodyPr/>
                    <a:lstStyle/>
                    <a:p>
                      <a:r>
                        <a:rPr lang="en-GB" sz="1800"/>
                        <a:t>29 February 2024</a:t>
                      </a:r>
                      <a:endParaRPr lang="en-GB"/>
                    </a:p>
                  </a:txBody>
                  <a:tcPr/>
                </a:tc>
                <a:extLst>
                  <a:ext uri="{0D108BD9-81ED-4DB2-BD59-A6C34878D82A}">
                    <a16:rowId xmlns:a16="http://schemas.microsoft.com/office/drawing/2014/main" val="3731863039"/>
                  </a:ext>
                </a:extLst>
              </a:tr>
              <a:tr h="182880">
                <a:tc>
                  <a:txBody>
                    <a:bodyPr/>
                    <a:lstStyle/>
                    <a:p>
                      <a:r>
                        <a:rPr lang="en-GB"/>
                        <a:t>Final Statement of Common Ground (led by the Applicant) </a:t>
                      </a:r>
                    </a:p>
                  </a:txBody>
                  <a:tcPr/>
                </a:tc>
                <a:tc>
                  <a:txBody>
                    <a:bodyPr/>
                    <a:lstStyle/>
                    <a:p>
                      <a:r>
                        <a:rPr lang="en-GB"/>
                        <a:t>NA</a:t>
                      </a:r>
                    </a:p>
                  </a:txBody>
                  <a:tcPr/>
                </a:tc>
                <a:tc>
                  <a:txBody>
                    <a:bodyPr/>
                    <a:lstStyle/>
                    <a:p>
                      <a:r>
                        <a:rPr lang="en-GB" sz="1800"/>
                        <a:t>9 July 2024</a:t>
                      </a:r>
                      <a:endParaRPr lang="en-GB"/>
                    </a:p>
                  </a:txBody>
                  <a:tcPr/>
                </a:tc>
                <a:extLst>
                  <a:ext uri="{0D108BD9-81ED-4DB2-BD59-A6C34878D82A}">
                    <a16:rowId xmlns:a16="http://schemas.microsoft.com/office/drawing/2014/main" val="3088657211"/>
                  </a:ext>
                </a:extLst>
              </a:tr>
              <a:tr h="182880">
                <a:tc>
                  <a:txBody>
                    <a:bodyPr/>
                    <a:lstStyle/>
                    <a:p>
                      <a:r>
                        <a:rPr lang="en-GB"/>
                        <a:t>Final Principal Areas of Disagreement Statement </a:t>
                      </a:r>
                    </a:p>
                  </a:txBody>
                  <a:tcPr/>
                </a:tc>
                <a:tc>
                  <a:txBody>
                    <a:bodyPr/>
                    <a:lstStyle/>
                    <a:p>
                      <a:r>
                        <a:rPr lang="en-GB"/>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1 August 2024</a:t>
                      </a:r>
                      <a:endParaRPr lang="en-GB" dirty="0"/>
                    </a:p>
                  </a:txBody>
                  <a:tcPr/>
                </a:tc>
                <a:extLst>
                  <a:ext uri="{0D108BD9-81ED-4DB2-BD59-A6C34878D82A}">
                    <a16:rowId xmlns:a16="http://schemas.microsoft.com/office/drawing/2014/main" val="3897858117"/>
                  </a:ext>
                </a:extLst>
              </a:tr>
            </a:tbl>
          </a:graphicData>
        </a:graphic>
      </p:graphicFrame>
    </p:spTree>
    <p:extLst>
      <p:ext uri="{BB962C8B-B14F-4D97-AF65-F5344CB8AC3E}">
        <p14:creationId xmlns:p14="http://schemas.microsoft.com/office/powerpoint/2010/main" val="78284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1E333-E0F8-895D-B817-241EA5B5D1CC}"/>
              </a:ext>
            </a:extLst>
          </p:cNvPr>
          <p:cNvSpPr>
            <a:spLocks noGrp="1"/>
          </p:cNvSpPr>
          <p:nvPr>
            <p:ph type="title"/>
          </p:nvPr>
        </p:nvSpPr>
        <p:spPr/>
        <p:txBody>
          <a:bodyPr/>
          <a:lstStyle/>
          <a:p>
            <a:r>
              <a:rPr lang="en-GB"/>
              <a:t>Project Overview </a:t>
            </a:r>
          </a:p>
        </p:txBody>
      </p:sp>
      <p:sp>
        <p:nvSpPr>
          <p:cNvPr id="3" name="Content Placeholder 2">
            <a:extLst>
              <a:ext uri="{FF2B5EF4-FFF2-40B4-BE49-F238E27FC236}">
                <a16:creationId xmlns:a16="http://schemas.microsoft.com/office/drawing/2014/main" id="{5F766F3E-5413-A55E-1BFD-92D04D83147B}"/>
              </a:ext>
            </a:extLst>
          </p:cNvPr>
          <p:cNvSpPr>
            <a:spLocks noGrp="1"/>
          </p:cNvSpPr>
          <p:nvPr>
            <p:ph idx="1"/>
          </p:nvPr>
        </p:nvSpPr>
        <p:spPr>
          <a:xfrm>
            <a:off x="556260" y="1276350"/>
            <a:ext cx="10515600" cy="5342564"/>
          </a:xfrm>
        </p:spPr>
        <p:txBody>
          <a:bodyPr>
            <a:normAutofit/>
          </a:bodyPr>
          <a:lstStyle/>
          <a:p>
            <a:pPr marL="171450" indent="-171450">
              <a:buFont typeface="Arial" panose="020B0604020202020204" pitchFamily="34" charset="0"/>
              <a:buChar char="•"/>
            </a:pPr>
            <a:r>
              <a:rPr lang="en-GB" sz="1700" b="0" dirty="0"/>
              <a:t>A Development Consent Order (DCO) application has been made for up to 90 offshore wind turbine generators (extending between 13km and 25km offshore), associated foundations, cables and substations (on and offshore);</a:t>
            </a:r>
          </a:p>
          <a:p>
            <a:endParaRPr lang="en-GB" sz="1700" b="0" dirty="0"/>
          </a:p>
          <a:p>
            <a:pPr marL="171450" indent="-171450">
              <a:buFont typeface="Arial" panose="020B0604020202020204" pitchFamily="34" charset="0"/>
              <a:buChar char="•"/>
            </a:pPr>
            <a:r>
              <a:rPr lang="en-GB" sz="1700" b="0" dirty="0"/>
              <a:t>Buried onshore cables would be in a single corridor approximately 38.8km in length from a landfall at </a:t>
            </a:r>
            <a:r>
              <a:rPr lang="en-GB" sz="1700" b="0" dirty="0" err="1"/>
              <a:t>Climping</a:t>
            </a:r>
            <a:r>
              <a:rPr lang="en-GB" sz="1700" b="0" dirty="0"/>
              <a:t>. A new onshore substation will be located at </a:t>
            </a:r>
            <a:r>
              <a:rPr lang="en-GB" sz="1700" b="0" dirty="0" err="1"/>
              <a:t>Oakendene</a:t>
            </a:r>
            <a:r>
              <a:rPr lang="en-GB" sz="1700" b="0" dirty="0"/>
              <a:t> (Horsham) that will connect to the existing substation at </a:t>
            </a:r>
            <a:r>
              <a:rPr lang="en-GB" sz="1700" b="0" dirty="0" err="1"/>
              <a:t>Bolney</a:t>
            </a:r>
            <a:r>
              <a:rPr lang="en-GB" sz="1700" b="0" dirty="0"/>
              <a:t>, Mid Sussex;</a:t>
            </a:r>
          </a:p>
          <a:p>
            <a:pPr marL="171450" indent="-171450">
              <a:buFont typeface="Arial" panose="020B0604020202020204" pitchFamily="34" charset="0"/>
              <a:buChar char="•"/>
            </a:pPr>
            <a:endParaRPr lang="en-GB" sz="1700" b="0" dirty="0"/>
          </a:p>
          <a:p>
            <a:pPr marL="171450" indent="-171450">
              <a:buFont typeface="Arial" panose="020B0604020202020204" pitchFamily="34" charset="0"/>
              <a:buChar char="•"/>
            </a:pPr>
            <a:r>
              <a:rPr lang="en-GB" sz="1700" b="0" dirty="0"/>
              <a:t>The maximum blade tip height above Lowest Astronomical Tide would be 285m for the smaller wind turbine generators and 325m for the larger wind turbine generators. The size and capacity would be determined post consent during detailed design; and</a:t>
            </a:r>
          </a:p>
          <a:p>
            <a:pPr marL="171450" indent="-171450">
              <a:buFont typeface="Arial" panose="020B0604020202020204" pitchFamily="34" charset="0"/>
              <a:buChar char="•"/>
            </a:pPr>
            <a:endParaRPr lang="en-GB" sz="1700" b="0" dirty="0"/>
          </a:p>
          <a:p>
            <a:pPr marL="171450" indent="-171450">
              <a:buFont typeface="Arial" panose="020B0604020202020204" pitchFamily="34" charset="0"/>
              <a:buChar char="•"/>
            </a:pPr>
            <a:r>
              <a:rPr lang="en-GB" sz="1700" b="0" dirty="0"/>
              <a:t>Access and construction of the project would commence in late 2025, with the project becoming operational in 2030.</a:t>
            </a:r>
            <a:endParaRPr lang="en-GB" sz="1700" dirty="0"/>
          </a:p>
          <a:p>
            <a:pPr marL="171450" indent="-171450">
              <a:buFont typeface="Arial" panose="020B0604020202020204" pitchFamily="34" charset="0"/>
              <a:buChar char="•"/>
            </a:pPr>
            <a:endParaRPr lang="en-GB" sz="1700" dirty="0"/>
          </a:p>
        </p:txBody>
      </p:sp>
    </p:spTree>
    <p:extLst>
      <p:ext uri="{BB962C8B-B14F-4D97-AF65-F5344CB8AC3E}">
        <p14:creationId xmlns:p14="http://schemas.microsoft.com/office/powerpoint/2010/main" val="1654228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ap of a city&#10;&#10;Description automatically generated">
            <a:extLst>
              <a:ext uri="{FF2B5EF4-FFF2-40B4-BE49-F238E27FC236}">
                <a16:creationId xmlns:a16="http://schemas.microsoft.com/office/drawing/2014/main" id="{F9A091A5-49A7-44AA-7D44-3F60323ECC47}"/>
              </a:ext>
            </a:extLst>
          </p:cNvPr>
          <p:cNvPicPr>
            <a:picLocks noChangeAspect="1"/>
          </p:cNvPicPr>
          <p:nvPr/>
        </p:nvPicPr>
        <p:blipFill>
          <a:blip r:embed="rId2"/>
          <a:stretch>
            <a:fillRect/>
          </a:stretch>
        </p:blipFill>
        <p:spPr>
          <a:xfrm>
            <a:off x="675506" y="553064"/>
            <a:ext cx="11116443" cy="5923935"/>
          </a:xfrm>
          <a:prstGeom prst="rect">
            <a:avLst/>
          </a:prstGeom>
        </p:spPr>
      </p:pic>
    </p:spTree>
    <p:extLst>
      <p:ext uri="{BB962C8B-B14F-4D97-AF65-F5344CB8AC3E}">
        <p14:creationId xmlns:p14="http://schemas.microsoft.com/office/powerpoint/2010/main" val="216833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a farm&#10;&#10;Description automatically generated">
            <a:extLst>
              <a:ext uri="{FF2B5EF4-FFF2-40B4-BE49-F238E27FC236}">
                <a16:creationId xmlns:a16="http://schemas.microsoft.com/office/drawing/2014/main" id="{02B3F424-3E31-2F8D-E2B7-CE96DF302E44}"/>
              </a:ext>
            </a:extLst>
          </p:cNvPr>
          <p:cNvPicPr>
            <a:picLocks noChangeAspect="1"/>
          </p:cNvPicPr>
          <p:nvPr/>
        </p:nvPicPr>
        <p:blipFill>
          <a:blip r:embed="rId2"/>
          <a:stretch>
            <a:fillRect/>
          </a:stretch>
        </p:blipFill>
        <p:spPr>
          <a:xfrm>
            <a:off x="706232" y="521110"/>
            <a:ext cx="11160197" cy="5974940"/>
          </a:xfrm>
          <a:prstGeom prst="rect">
            <a:avLst/>
          </a:prstGeom>
        </p:spPr>
      </p:pic>
    </p:spTree>
    <p:extLst>
      <p:ext uri="{BB962C8B-B14F-4D97-AF65-F5344CB8AC3E}">
        <p14:creationId xmlns:p14="http://schemas.microsoft.com/office/powerpoint/2010/main" val="2541584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1E333-E0F8-895D-B817-241EA5B5D1CC}"/>
              </a:ext>
            </a:extLst>
          </p:cNvPr>
          <p:cNvSpPr>
            <a:spLocks noGrp="1"/>
          </p:cNvSpPr>
          <p:nvPr>
            <p:ph type="title"/>
          </p:nvPr>
        </p:nvSpPr>
        <p:spPr/>
        <p:txBody>
          <a:bodyPr/>
          <a:lstStyle/>
          <a:p>
            <a:r>
              <a:rPr lang="en-GB" dirty="0"/>
              <a:t>DCO Process Overview </a:t>
            </a:r>
          </a:p>
        </p:txBody>
      </p:sp>
      <p:sp>
        <p:nvSpPr>
          <p:cNvPr id="3" name="Content Placeholder 2">
            <a:extLst>
              <a:ext uri="{FF2B5EF4-FFF2-40B4-BE49-F238E27FC236}">
                <a16:creationId xmlns:a16="http://schemas.microsoft.com/office/drawing/2014/main" id="{5F766F3E-5413-A55E-1BFD-92D04D83147B}"/>
              </a:ext>
            </a:extLst>
          </p:cNvPr>
          <p:cNvSpPr>
            <a:spLocks noGrp="1"/>
          </p:cNvSpPr>
          <p:nvPr>
            <p:ph idx="1"/>
          </p:nvPr>
        </p:nvSpPr>
        <p:spPr>
          <a:xfrm>
            <a:off x="556260" y="1276350"/>
            <a:ext cx="10515600" cy="5342564"/>
          </a:xfrm>
        </p:spPr>
        <p:txBody>
          <a:bodyPr>
            <a:normAutofit/>
          </a:bodyPr>
          <a:lstStyle/>
          <a:p>
            <a:pPr marL="171450" indent="-171450">
              <a:buFont typeface="Arial" panose="020B0604020202020204" pitchFamily="34" charset="0"/>
              <a:buChar char="•"/>
            </a:pPr>
            <a:r>
              <a:rPr lang="en-GB" sz="1700" b="0" i="0" u="none" strike="noStrike" dirty="0">
                <a:solidFill>
                  <a:srgbClr val="222C56"/>
                </a:solidFill>
                <a:effectLst/>
                <a:latin typeface="Aileron Black" panose="00000A00000000000000" pitchFamily="50" charset="0"/>
              </a:rPr>
              <a:t>The Planning Act 2008 establishes that consent is required for development that is, or forms part of, a Nationally Significant Infrastructure Project and therefore an application was made to the Secretary of State;</a:t>
            </a:r>
            <a:endParaRPr lang="en-GB" sz="1700" b="0" dirty="0"/>
          </a:p>
          <a:p>
            <a:pPr marL="171450" indent="-171450">
              <a:buFont typeface="Arial" panose="020B0604020202020204" pitchFamily="34" charset="0"/>
              <a:buChar char="•"/>
            </a:pPr>
            <a:endParaRPr lang="en-GB" sz="1700" b="0" dirty="0"/>
          </a:p>
          <a:p>
            <a:pPr marL="171450" indent="-171450">
              <a:buFont typeface="Arial" panose="020B0604020202020204" pitchFamily="34" charset="0"/>
              <a:buChar char="•"/>
            </a:pPr>
            <a:r>
              <a:rPr lang="en-GB" sz="1700" b="0" dirty="0"/>
              <a:t>Following acceptance of the application in September 2023, ADC has submitted a Relevant Representation and an initial Principal Areas of Disagreement Statement to the Examining Authority. ADC has since been preparing the Local Impact Report;</a:t>
            </a:r>
          </a:p>
          <a:p>
            <a:pPr marL="171450" indent="-171450">
              <a:buFont typeface="Arial" panose="020B0604020202020204" pitchFamily="34" charset="0"/>
              <a:buChar char="•"/>
            </a:pPr>
            <a:endParaRPr lang="en-GB" sz="1700" b="0" dirty="0"/>
          </a:p>
          <a:p>
            <a:pPr marL="171450" indent="-171450">
              <a:buFont typeface="Arial" panose="020B0604020202020204" pitchFamily="34" charset="0"/>
              <a:buChar char="•"/>
            </a:pPr>
            <a:r>
              <a:rPr lang="en-GB" sz="1700" b="0" dirty="0"/>
              <a:t>The draft Examination timetable has been published by the Examining Authority which sets out a programme of written and oral submissions; and</a:t>
            </a:r>
          </a:p>
          <a:p>
            <a:pPr marL="171450" indent="-171450">
              <a:buFont typeface="Arial" panose="020B0604020202020204" pitchFamily="34" charset="0"/>
              <a:buChar char="•"/>
            </a:pPr>
            <a:endParaRPr lang="en-GB" sz="1700" b="0" dirty="0"/>
          </a:p>
          <a:p>
            <a:pPr marL="171450" indent="-171450">
              <a:buFont typeface="Arial" panose="020B0604020202020204" pitchFamily="34" charset="0"/>
              <a:buChar char="•"/>
            </a:pPr>
            <a:r>
              <a:rPr lang="en-GB" sz="1700" b="0" dirty="0"/>
              <a:t>After the Examination has been concluded, the Examining Authority will make a recommendation (expected November 2024) to the Secretary of State, who will make the decision on whether or not to make a DCO authorising the project.</a:t>
            </a:r>
          </a:p>
          <a:p>
            <a:pPr marL="171450" indent="-171450">
              <a:buFont typeface="Arial" panose="020B0604020202020204" pitchFamily="34" charset="0"/>
              <a:buChar char="•"/>
            </a:pPr>
            <a:endParaRPr lang="en-GB" sz="1700" dirty="0"/>
          </a:p>
        </p:txBody>
      </p:sp>
    </p:spTree>
    <p:extLst>
      <p:ext uri="{BB962C8B-B14F-4D97-AF65-F5344CB8AC3E}">
        <p14:creationId xmlns:p14="http://schemas.microsoft.com/office/powerpoint/2010/main" val="55424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875E-9997-4145-9468-404958819F33}"/>
              </a:ext>
            </a:extLst>
          </p:cNvPr>
          <p:cNvSpPr>
            <a:spLocks noGrp="1"/>
          </p:cNvSpPr>
          <p:nvPr>
            <p:ph type="title"/>
          </p:nvPr>
        </p:nvSpPr>
        <p:spPr/>
        <p:txBody>
          <a:bodyPr/>
          <a:lstStyle/>
          <a:p>
            <a:r>
              <a:rPr lang="en-GB"/>
              <a:t>Purpose and Scope of Local Impact Report</a:t>
            </a:r>
          </a:p>
        </p:txBody>
      </p:sp>
      <p:sp>
        <p:nvSpPr>
          <p:cNvPr id="3" name="Content Placeholder 2">
            <a:extLst>
              <a:ext uri="{FF2B5EF4-FFF2-40B4-BE49-F238E27FC236}">
                <a16:creationId xmlns:a16="http://schemas.microsoft.com/office/drawing/2014/main" id="{6C81C422-E4D8-40AB-8512-1769CDD79CDE}"/>
              </a:ext>
            </a:extLst>
          </p:cNvPr>
          <p:cNvSpPr>
            <a:spLocks noGrp="1"/>
          </p:cNvSpPr>
          <p:nvPr>
            <p:ph idx="1"/>
          </p:nvPr>
        </p:nvSpPr>
        <p:spPr>
          <a:xfrm>
            <a:off x="556260" y="1257300"/>
            <a:ext cx="10515600" cy="4936491"/>
          </a:xfrm>
        </p:spPr>
        <p:txBody>
          <a:bodyPr>
            <a:normAutofit lnSpcReduction="10000"/>
          </a:bodyPr>
          <a:lstStyle/>
          <a:p>
            <a:pPr marL="171450" indent="-171450">
              <a:buFont typeface="Arial" panose="020B0604020202020204" pitchFamily="34" charset="0"/>
              <a:buChar char="•"/>
            </a:pPr>
            <a:r>
              <a:rPr lang="en-GB" sz="1700" b="0">
                <a:latin typeface="Aileron Black" panose="00000A00000000000000" pitchFamily="50" charset="0"/>
              </a:rPr>
              <a:t>Defined by the Planning Act as ‘</a:t>
            </a:r>
            <a:r>
              <a:rPr lang="en-GB" sz="1700" b="0" i="1">
                <a:latin typeface="Aileron Black" panose="00000A00000000000000" pitchFamily="50" charset="0"/>
              </a:rPr>
              <a:t>a report in writing giving details of the likely impact of the proposed development on the authority’s area (or any part of that area)’ ; </a:t>
            </a:r>
          </a:p>
          <a:p>
            <a:pPr marL="171450" indent="-171450">
              <a:buFont typeface="Arial" panose="020B0604020202020204" pitchFamily="34" charset="0"/>
              <a:buChar char="•"/>
            </a:pPr>
            <a:endParaRPr lang="en-GB" sz="1700" b="0" i="1">
              <a:latin typeface="Aileron Black" panose="00000A00000000000000" pitchFamily="50" charset="0"/>
            </a:endParaRPr>
          </a:p>
          <a:p>
            <a:pPr marL="171450" indent="-171450">
              <a:buFont typeface="Arial" panose="020B0604020202020204" pitchFamily="34" charset="0"/>
              <a:buChar char="•"/>
            </a:pPr>
            <a:r>
              <a:rPr lang="en-GB" sz="1700" b="0"/>
              <a:t>The content is a matter for the local authority concerned as long as it falls within this statutory definition. The local authority is not required to carry out its own consultation with the community;</a:t>
            </a:r>
          </a:p>
          <a:p>
            <a:pPr marL="171450" indent="-171450">
              <a:buFont typeface="Arial" panose="020B0604020202020204" pitchFamily="34" charset="0"/>
              <a:buChar char="•"/>
            </a:pPr>
            <a:endParaRPr lang="en-GB" sz="1700" b="0"/>
          </a:p>
          <a:p>
            <a:pPr marL="171450" indent="-171450">
              <a:buFont typeface="Arial" panose="020B0604020202020204" pitchFamily="34" charset="0"/>
              <a:buChar char="•"/>
            </a:pPr>
            <a:r>
              <a:rPr lang="en-GB" sz="1700" b="0"/>
              <a:t>Should consist of a statement of positive, neutral and negative local impacts and should be used by the local authority to provide evidence on local issues that can be robustly reported to the Examining Authority;</a:t>
            </a:r>
          </a:p>
          <a:p>
            <a:pPr marL="171450" indent="-171450">
              <a:buFont typeface="Arial" panose="020B0604020202020204" pitchFamily="34" charset="0"/>
              <a:buChar char="•"/>
            </a:pPr>
            <a:endParaRPr lang="en-GB" sz="1700" b="0"/>
          </a:p>
          <a:p>
            <a:pPr marL="171450" indent="-171450">
              <a:buFont typeface="Arial" panose="020B0604020202020204" pitchFamily="34" charset="0"/>
              <a:buChar char="•"/>
            </a:pPr>
            <a:r>
              <a:rPr lang="en-GB" sz="1700" b="0"/>
              <a:t>The Local Impact Report builds upon the Relevant Representation and Principal Areas of Disagreement Statement. The Local Impact Report focuses on subject and geographical areas which ADC has primary planning responsibility; and</a:t>
            </a:r>
          </a:p>
          <a:p>
            <a:pPr marL="171450" indent="-171450">
              <a:buFont typeface="Arial" panose="020B0604020202020204" pitchFamily="34" charset="0"/>
              <a:buChar char="•"/>
            </a:pPr>
            <a:endParaRPr lang="en-GB" sz="1700" b="0">
              <a:highlight>
                <a:srgbClr val="FFFF00"/>
              </a:highlight>
            </a:endParaRPr>
          </a:p>
          <a:p>
            <a:pPr marL="171450" indent="-171450">
              <a:buFont typeface="Arial" panose="020B0604020202020204" pitchFamily="34" charset="0"/>
              <a:buChar char="•"/>
            </a:pPr>
            <a:r>
              <a:rPr lang="en-GB" sz="1700" b="0"/>
              <a:t>During the Examination, the Examining Authority will carry out a balancing exercise of impacts, including the local impacts specifically reported in the Local Impact Report.</a:t>
            </a:r>
          </a:p>
          <a:p>
            <a:pPr marL="171450" indent="-171450">
              <a:buFont typeface="Arial" panose="020B0604020202020204" pitchFamily="34" charset="0"/>
              <a:buChar char="•"/>
            </a:pPr>
            <a:endParaRPr lang="en-GB" sz="1700" b="0">
              <a:highlight>
                <a:srgbClr val="FFFF00"/>
              </a:highlight>
            </a:endParaRPr>
          </a:p>
          <a:p>
            <a:pPr marL="171450" indent="-171450">
              <a:buFont typeface="Arial" panose="020B0604020202020204" pitchFamily="34" charset="0"/>
              <a:buChar char="•"/>
            </a:pPr>
            <a:endParaRPr lang="en-GB" sz="1800">
              <a:latin typeface="Aileron Black" panose="00000A00000000000000" pitchFamily="50" charset="0"/>
            </a:endParaRPr>
          </a:p>
          <a:p>
            <a:pPr marL="857250" lvl="1" indent="-171450"/>
            <a:endParaRPr lang="en-GB" sz="1800">
              <a:latin typeface="Aileron Black" panose="00000A00000000000000" pitchFamily="50" charset="0"/>
            </a:endParaRPr>
          </a:p>
          <a:p>
            <a:pPr marL="857250" lvl="1" indent="-171450"/>
            <a:endParaRPr lang="en-GB" sz="3200">
              <a:latin typeface="Aileron Black" panose="00000A00000000000000" pitchFamily="50" charset="0"/>
            </a:endParaRPr>
          </a:p>
        </p:txBody>
      </p:sp>
    </p:spTree>
    <p:extLst>
      <p:ext uri="{BB962C8B-B14F-4D97-AF65-F5344CB8AC3E}">
        <p14:creationId xmlns:p14="http://schemas.microsoft.com/office/powerpoint/2010/main" val="3505019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875E-9997-4145-9468-404958819F33}"/>
              </a:ext>
            </a:extLst>
          </p:cNvPr>
          <p:cNvSpPr>
            <a:spLocks noGrp="1"/>
          </p:cNvSpPr>
          <p:nvPr>
            <p:ph type="title"/>
          </p:nvPr>
        </p:nvSpPr>
        <p:spPr/>
        <p:txBody>
          <a:bodyPr/>
          <a:lstStyle/>
          <a:p>
            <a:r>
              <a:rPr lang="en-GB"/>
              <a:t>Preparation of Local Impact Report</a:t>
            </a:r>
          </a:p>
        </p:txBody>
      </p:sp>
      <p:sp>
        <p:nvSpPr>
          <p:cNvPr id="3" name="Content Placeholder 2">
            <a:extLst>
              <a:ext uri="{FF2B5EF4-FFF2-40B4-BE49-F238E27FC236}">
                <a16:creationId xmlns:a16="http://schemas.microsoft.com/office/drawing/2014/main" id="{6C81C422-E4D8-40AB-8512-1769CDD79CDE}"/>
              </a:ext>
            </a:extLst>
          </p:cNvPr>
          <p:cNvSpPr>
            <a:spLocks noGrp="1"/>
          </p:cNvSpPr>
          <p:nvPr>
            <p:ph idx="1"/>
          </p:nvPr>
        </p:nvSpPr>
        <p:spPr>
          <a:xfrm>
            <a:off x="556260" y="1276349"/>
            <a:ext cx="10515600" cy="5208905"/>
          </a:xfrm>
        </p:spPr>
        <p:txBody>
          <a:bodyPr>
            <a:normAutofit fontScale="92500" lnSpcReduction="10000"/>
          </a:bodyPr>
          <a:lstStyle/>
          <a:p>
            <a:pPr marL="171450" indent="-171450">
              <a:buFont typeface="Arial" panose="020B0604020202020204" pitchFamily="34" charset="0"/>
              <a:buChar char="•"/>
            </a:pPr>
            <a:r>
              <a:rPr lang="en-GB" sz="1800" dirty="0"/>
              <a:t>Undertaken a review of environmental sensitivities and socio-economic considerations within Arun;</a:t>
            </a:r>
          </a:p>
          <a:p>
            <a:pPr marL="171450" indent="-171450">
              <a:buFont typeface="Arial" panose="020B0604020202020204" pitchFamily="34" charset="0"/>
              <a:buChar char="•"/>
            </a:pPr>
            <a:endParaRPr lang="en-GB" sz="1800" dirty="0"/>
          </a:p>
          <a:p>
            <a:pPr marL="171450" indent="-171450">
              <a:buFont typeface="Arial" panose="020B0604020202020204" pitchFamily="34" charset="0"/>
              <a:buChar char="•"/>
            </a:pPr>
            <a:r>
              <a:rPr lang="en-GB" sz="1800" dirty="0"/>
              <a:t>Undertaken a review of the documentation, including the Environmental Statement, submitted by the Applicant to the Examining Authority;</a:t>
            </a:r>
          </a:p>
          <a:p>
            <a:pPr marL="171450" indent="-171450">
              <a:buFont typeface="Arial" panose="020B0604020202020204" pitchFamily="34" charset="0"/>
              <a:buChar char="•"/>
            </a:pPr>
            <a:endParaRPr lang="en-GB" sz="1800" dirty="0"/>
          </a:p>
          <a:p>
            <a:pPr marL="171450" indent="-171450">
              <a:buFont typeface="Arial" panose="020B0604020202020204" pitchFamily="34" charset="0"/>
              <a:buChar char="•"/>
            </a:pPr>
            <a:r>
              <a:rPr lang="en-GB" sz="1800" dirty="0"/>
              <a:t>Undertaken a review of Relevant Representations submitted by Interested Parties to the Examining Authority;</a:t>
            </a:r>
          </a:p>
          <a:p>
            <a:pPr marL="171450" indent="-171450">
              <a:buFont typeface="Arial" panose="020B0604020202020204" pitchFamily="34" charset="0"/>
              <a:buChar char="•"/>
            </a:pPr>
            <a:endParaRPr lang="en-GB" sz="1800" dirty="0"/>
          </a:p>
          <a:p>
            <a:pPr marL="171450" indent="-171450">
              <a:buFont typeface="Arial" panose="020B0604020202020204" pitchFamily="34" charset="0"/>
              <a:buChar char="•"/>
            </a:pPr>
            <a:r>
              <a:rPr lang="en-GB" sz="1800" dirty="0"/>
              <a:t>Informed by extensive discussions with Officers at ADC, including on built heritage, landscape, biodiversity, noise, economics and tourism; </a:t>
            </a:r>
          </a:p>
          <a:p>
            <a:pPr marL="171450" indent="-171450">
              <a:buFont typeface="Arial" panose="020B0604020202020204" pitchFamily="34" charset="0"/>
              <a:buChar char="•"/>
            </a:pPr>
            <a:endParaRPr lang="en-GB" sz="1800" dirty="0"/>
          </a:p>
          <a:p>
            <a:pPr marL="171450" indent="-171450">
              <a:buFont typeface="Arial" panose="020B0604020202020204" pitchFamily="34" charset="0"/>
              <a:buChar char="•"/>
            </a:pPr>
            <a:r>
              <a:rPr lang="en-GB" sz="1800" dirty="0"/>
              <a:t>Meetings have also been held with West Sussex County Council, Horsham District Council and South Downs National Park Authority;  and</a:t>
            </a:r>
          </a:p>
          <a:p>
            <a:pPr marL="171450" indent="-171450">
              <a:buFont typeface="Arial" panose="020B0604020202020204" pitchFamily="34" charset="0"/>
              <a:buChar char="•"/>
            </a:pPr>
            <a:endParaRPr lang="en-GB" sz="1800" dirty="0">
              <a:highlight>
                <a:srgbClr val="FFFF00"/>
              </a:highlight>
            </a:endParaRPr>
          </a:p>
          <a:p>
            <a:pPr marL="171450" indent="-171450">
              <a:buFont typeface="Arial" panose="020B0604020202020204" pitchFamily="34" charset="0"/>
              <a:buChar char="•"/>
            </a:pPr>
            <a:r>
              <a:rPr lang="en-GB" sz="1800" dirty="0"/>
              <a:t>Draft Local Impact Report was shared with Town/Parish Councils and also discussed at a meeting with the Senior Management Team at ADC in December 2023; </a:t>
            </a:r>
          </a:p>
          <a:p>
            <a:pPr marL="171450" indent="-171450">
              <a:buFont typeface="Arial" panose="020B0604020202020204" pitchFamily="34" charset="0"/>
              <a:buChar char="•"/>
            </a:pPr>
            <a:endParaRPr lang="en-GB" sz="1800" dirty="0">
              <a:highlight>
                <a:srgbClr val="FFFF00"/>
              </a:highlight>
            </a:endParaRPr>
          </a:p>
          <a:p>
            <a:pPr marL="171450" indent="-171450">
              <a:buFont typeface="Arial" panose="020B0604020202020204" pitchFamily="34" charset="0"/>
              <a:buChar char="•"/>
            </a:pPr>
            <a:endParaRPr lang="en-GB" sz="1800" dirty="0">
              <a:highlight>
                <a:srgbClr val="FFFF00"/>
              </a:highlight>
            </a:endParaRPr>
          </a:p>
          <a:p>
            <a:pPr marL="171450" indent="-171450">
              <a:buFont typeface="Arial" panose="020B0604020202020204" pitchFamily="34" charset="0"/>
              <a:buChar char="•"/>
            </a:pPr>
            <a:endParaRPr lang="en-GB" sz="1800" dirty="0">
              <a:latin typeface="Aileron Black" panose="00000A00000000000000" pitchFamily="50" charset="0"/>
            </a:endParaRPr>
          </a:p>
          <a:p>
            <a:pPr marL="857250" lvl="1" indent="-171450"/>
            <a:endParaRPr lang="en-GB" sz="1800" dirty="0">
              <a:latin typeface="Aileron Black" panose="00000A00000000000000" pitchFamily="50" charset="0"/>
            </a:endParaRPr>
          </a:p>
          <a:p>
            <a:pPr marL="857250" lvl="1" indent="-171450"/>
            <a:endParaRPr lang="en-GB" sz="1800" dirty="0">
              <a:latin typeface="Aileron Black" panose="00000A00000000000000" pitchFamily="50" charset="0"/>
            </a:endParaRPr>
          </a:p>
          <a:p>
            <a:pPr marL="857250" lvl="1" indent="-171450"/>
            <a:endParaRPr lang="en-GB" sz="1800" dirty="0">
              <a:latin typeface="Aileron Black" panose="00000A00000000000000" pitchFamily="50" charset="0"/>
            </a:endParaRPr>
          </a:p>
          <a:p>
            <a:pPr marL="857250" lvl="1" indent="-171450"/>
            <a:endParaRPr lang="en-GB" sz="3200" dirty="0">
              <a:latin typeface="Aileron Black" panose="00000A00000000000000" pitchFamily="50" charset="0"/>
            </a:endParaRPr>
          </a:p>
        </p:txBody>
      </p:sp>
    </p:spTree>
    <p:extLst>
      <p:ext uri="{BB962C8B-B14F-4D97-AF65-F5344CB8AC3E}">
        <p14:creationId xmlns:p14="http://schemas.microsoft.com/office/powerpoint/2010/main" val="265184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B875E-9997-4145-9468-404958819F33}"/>
              </a:ext>
            </a:extLst>
          </p:cNvPr>
          <p:cNvSpPr>
            <a:spLocks noGrp="1"/>
          </p:cNvSpPr>
          <p:nvPr>
            <p:ph type="title"/>
          </p:nvPr>
        </p:nvSpPr>
        <p:spPr/>
        <p:txBody>
          <a:bodyPr/>
          <a:lstStyle/>
          <a:p>
            <a:r>
              <a:rPr lang="en-GB"/>
              <a:t>Summary of the Local Impact Report </a:t>
            </a:r>
          </a:p>
        </p:txBody>
      </p:sp>
      <p:sp>
        <p:nvSpPr>
          <p:cNvPr id="3" name="Content Placeholder 2">
            <a:extLst>
              <a:ext uri="{FF2B5EF4-FFF2-40B4-BE49-F238E27FC236}">
                <a16:creationId xmlns:a16="http://schemas.microsoft.com/office/drawing/2014/main" id="{6C81C422-E4D8-40AB-8512-1769CDD79CDE}"/>
              </a:ext>
            </a:extLst>
          </p:cNvPr>
          <p:cNvSpPr>
            <a:spLocks noGrp="1"/>
          </p:cNvSpPr>
          <p:nvPr>
            <p:ph idx="1"/>
          </p:nvPr>
        </p:nvSpPr>
        <p:spPr>
          <a:xfrm>
            <a:off x="556260" y="1276349"/>
            <a:ext cx="10515600" cy="5208905"/>
          </a:xfrm>
        </p:spPr>
        <p:txBody>
          <a:bodyPr>
            <a:normAutofit/>
          </a:bodyPr>
          <a:lstStyle/>
          <a:p>
            <a:pPr marL="171450" indent="-171450">
              <a:lnSpc>
                <a:spcPct val="80000"/>
              </a:lnSpc>
              <a:buFont typeface="Arial" panose="020B0604020202020204" pitchFamily="34" charset="0"/>
              <a:buChar char="•"/>
            </a:pPr>
            <a:r>
              <a:rPr lang="en-GB" sz="1800" dirty="0"/>
              <a:t>Identifies that the likely effects at local level are predominately neutral or negative, although acknowledges the benefits of the renewable energy in contributing to the national target of net zero. </a:t>
            </a:r>
          </a:p>
          <a:p>
            <a:pPr>
              <a:lnSpc>
                <a:spcPct val="80000"/>
              </a:lnSpc>
            </a:pPr>
            <a:endParaRPr lang="en-GB" sz="1800" dirty="0"/>
          </a:p>
          <a:p>
            <a:pPr>
              <a:lnSpc>
                <a:spcPct val="80000"/>
              </a:lnSpc>
            </a:pPr>
            <a:br>
              <a:rPr lang="en-GB" sz="1800" dirty="0"/>
            </a:br>
            <a:endParaRPr lang="en-GB" sz="1800" dirty="0"/>
          </a:p>
          <a:p>
            <a:pPr marL="171450" indent="-171450">
              <a:buFont typeface="Arial" panose="020B0604020202020204" pitchFamily="34" charset="0"/>
              <a:buChar char="•"/>
            </a:pPr>
            <a:endParaRPr lang="en-GB" sz="1800" dirty="0">
              <a:latin typeface="Aileron Black" panose="00000A00000000000000" pitchFamily="50" charset="0"/>
            </a:endParaRPr>
          </a:p>
          <a:p>
            <a:pPr marL="857250" lvl="1" indent="-171450"/>
            <a:endParaRPr lang="en-GB" sz="1800" dirty="0">
              <a:latin typeface="Aileron Black" panose="00000A00000000000000" pitchFamily="50" charset="0"/>
            </a:endParaRPr>
          </a:p>
          <a:p>
            <a:pPr marL="857250" lvl="1" indent="-171450"/>
            <a:endParaRPr lang="en-GB" sz="1800" dirty="0">
              <a:latin typeface="Aileron Black" panose="00000A00000000000000" pitchFamily="50" charset="0"/>
            </a:endParaRPr>
          </a:p>
          <a:p>
            <a:pPr marL="857250" lvl="1" indent="-171450"/>
            <a:endParaRPr lang="en-GB" sz="1800" dirty="0">
              <a:latin typeface="Aileron Black" panose="00000A00000000000000" pitchFamily="50" charset="0"/>
            </a:endParaRPr>
          </a:p>
          <a:p>
            <a:pPr marL="857250" lvl="1" indent="-171450"/>
            <a:endParaRPr lang="en-GB" sz="3200" dirty="0">
              <a:latin typeface="Aileron Black" panose="00000A00000000000000" pitchFamily="50" charset="0"/>
            </a:endParaRPr>
          </a:p>
        </p:txBody>
      </p:sp>
      <p:graphicFrame>
        <p:nvGraphicFramePr>
          <p:cNvPr id="4" name="Table 3">
            <a:extLst>
              <a:ext uri="{FF2B5EF4-FFF2-40B4-BE49-F238E27FC236}">
                <a16:creationId xmlns:a16="http://schemas.microsoft.com/office/drawing/2014/main" id="{3334C8A6-6851-648D-002A-5F2E54220C65}"/>
              </a:ext>
            </a:extLst>
          </p:cNvPr>
          <p:cNvGraphicFramePr>
            <a:graphicFrameLocks noGrp="1"/>
          </p:cNvGraphicFramePr>
          <p:nvPr>
            <p:extLst>
              <p:ext uri="{D42A27DB-BD31-4B8C-83A1-F6EECF244321}">
                <p14:modId xmlns:p14="http://schemas.microsoft.com/office/powerpoint/2010/main" val="1356767121"/>
              </p:ext>
            </p:extLst>
          </p:nvPr>
        </p:nvGraphicFramePr>
        <p:xfrm>
          <a:off x="748572" y="2029408"/>
          <a:ext cx="10323288" cy="4423428"/>
        </p:xfrm>
        <a:graphic>
          <a:graphicData uri="http://schemas.openxmlformats.org/drawingml/2006/table">
            <a:tbl>
              <a:tblPr firstRow="1" bandRow="1">
                <a:tableStyleId>{5C22544A-7EE6-4342-B048-85BDC9FD1C3A}</a:tableStyleId>
              </a:tblPr>
              <a:tblGrid>
                <a:gridCol w="5086171">
                  <a:extLst>
                    <a:ext uri="{9D8B030D-6E8A-4147-A177-3AD203B41FA5}">
                      <a16:colId xmlns:a16="http://schemas.microsoft.com/office/drawing/2014/main" val="2375175262"/>
                    </a:ext>
                  </a:extLst>
                </a:gridCol>
                <a:gridCol w="1807028">
                  <a:extLst>
                    <a:ext uri="{9D8B030D-6E8A-4147-A177-3AD203B41FA5}">
                      <a16:colId xmlns:a16="http://schemas.microsoft.com/office/drawing/2014/main" val="1876897813"/>
                    </a:ext>
                  </a:extLst>
                </a:gridCol>
                <a:gridCol w="1687286">
                  <a:extLst>
                    <a:ext uri="{9D8B030D-6E8A-4147-A177-3AD203B41FA5}">
                      <a16:colId xmlns:a16="http://schemas.microsoft.com/office/drawing/2014/main" val="1635357825"/>
                    </a:ext>
                  </a:extLst>
                </a:gridCol>
                <a:gridCol w="1742803">
                  <a:extLst>
                    <a:ext uri="{9D8B030D-6E8A-4147-A177-3AD203B41FA5}">
                      <a16:colId xmlns:a16="http://schemas.microsoft.com/office/drawing/2014/main" val="3067188915"/>
                    </a:ext>
                  </a:extLst>
                </a:gridCol>
              </a:tblGrid>
              <a:tr h="392847">
                <a:tc>
                  <a:txBody>
                    <a:bodyPr/>
                    <a:lstStyle/>
                    <a:p>
                      <a:r>
                        <a:rPr lang="en-GB" dirty="0"/>
                        <a:t>Main Topic of Local Impact Report</a:t>
                      </a:r>
                    </a:p>
                  </a:txBody>
                  <a:tcPr>
                    <a:solidFill>
                      <a:schemeClr val="accent1"/>
                    </a:solidFill>
                  </a:tcPr>
                </a:tc>
                <a:tc>
                  <a:txBody>
                    <a:bodyPr/>
                    <a:lstStyle/>
                    <a:p>
                      <a:r>
                        <a:rPr lang="en-GB" dirty="0"/>
                        <a:t>Positive Impact</a:t>
                      </a:r>
                    </a:p>
                  </a:txBody>
                  <a:tcPr>
                    <a:solidFill>
                      <a:schemeClr val="accent1"/>
                    </a:solidFill>
                  </a:tcPr>
                </a:tc>
                <a:tc>
                  <a:txBody>
                    <a:bodyPr/>
                    <a:lstStyle/>
                    <a:p>
                      <a:r>
                        <a:rPr lang="en-GB" dirty="0"/>
                        <a:t>Neutral Impact</a:t>
                      </a:r>
                    </a:p>
                  </a:txBody>
                  <a:tcPr>
                    <a:solidFill>
                      <a:schemeClr val="accent1"/>
                    </a:solidFill>
                  </a:tcPr>
                </a:tc>
                <a:tc>
                  <a:txBody>
                    <a:bodyPr/>
                    <a:lstStyle/>
                    <a:p>
                      <a:r>
                        <a:rPr lang="en-GB" dirty="0"/>
                        <a:t>Negative Impact</a:t>
                      </a:r>
                    </a:p>
                  </a:txBody>
                  <a:tcPr>
                    <a:solidFill>
                      <a:schemeClr val="accent1"/>
                    </a:solidFill>
                  </a:tcPr>
                </a:tc>
                <a:extLst>
                  <a:ext uri="{0D108BD9-81ED-4DB2-BD59-A6C34878D82A}">
                    <a16:rowId xmlns:a16="http://schemas.microsoft.com/office/drawing/2014/main" val="2839121432"/>
                  </a:ext>
                </a:extLst>
              </a:tr>
              <a:tr h="359373">
                <a:tc>
                  <a:txBody>
                    <a:bodyPr/>
                    <a:lstStyle/>
                    <a:p>
                      <a:r>
                        <a:rPr lang="en-GB" dirty="0"/>
                        <a:t>Skills and employment</a:t>
                      </a:r>
                    </a:p>
                  </a:txBody>
                  <a:tcPr>
                    <a:noFill/>
                  </a:tcPr>
                </a:tc>
                <a:tc>
                  <a:txBody>
                    <a:bodyPr/>
                    <a:lstStyle/>
                    <a:p>
                      <a:endParaRPr lang="en-GB" dirty="0"/>
                    </a:p>
                  </a:txBody>
                  <a:tcPr>
                    <a:noFill/>
                  </a:tcPr>
                </a:tc>
                <a:tc>
                  <a:txBody>
                    <a:bodyPr/>
                    <a:lstStyle/>
                    <a:p>
                      <a:endParaRPr lang="en-GB" dirty="0"/>
                    </a:p>
                  </a:txBody>
                  <a:tcPr>
                    <a:solidFill>
                      <a:srgbClr val="FFC000"/>
                    </a:solidFill>
                  </a:tcPr>
                </a:tc>
                <a:tc>
                  <a:txBody>
                    <a:bodyPr/>
                    <a:lstStyle/>
                    <a:p>
                      <a:endParaRPr lang="en-GB" dirty="0"/>
                    </a:p>
                  </a:txBody>
                  <a:tcPr>
                    <a:noFill/>
                  </a:tcPr>
                </a:tc>
                <a:extLst>
                  <a:ext uri="{0D108BD9-81ED-4DB2-BD59-A6C34878D82A}">
                    <a16:rowId xmlns:a16="http://schemas.microsoft.com/office/drawing/2014/main" val="1825015909"/>
                  </a:ext>
                </a:extLst>
              </a:tr>
              <a:tr h="360182">
                <a:tc>
                  <a:txBody>
                    <a:bodyPr/>
                    <a:lstStyle/>
                    <a:p>
                      <a:r>
                        <a:rPr lang="en-GB" dirty="0"/>
                        <a:t>Tourism and tourism assets </a:t>
                      </a:r>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solidFill>
                      <a:srgbClr val="FF0000"/>
                    </a:solidFill>
                  </a:tcPr>
                </a:tc>
                <a:extLst>
                  <a:ext uri="{0D108BD9-81ED-4DB2-BD59-A6C34878D82A}">
                    <a16:rowId xmlns:a16="http://schemas.microsoft.com/office/drawing/2014/main" val="2606126683"/>
                  </a:ext>
                </a:extLst>
              </a:tr>
              <a:tr h="359373">
                <a:tc>
                  <a:txBody>
                    <a:bodyPr/>
                    <a:lstStyle/>
                    <a:p>
                      <a:r>
                        <a:rPr lang="en-GB" dirty="0"/>
                        <a:t>Community disruption</a:t>
                      </a:r>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solidFill>
                      <a:srgbClr val="FF0000"/>
                    </a:solidFill>
                  </a:tcPr>
                </a:tc>
                <a:extLst>
                  <a:ext uri="{0D108BD9-81ED-4DB2-BD59-A6C34878D82A}">
                    <a16:rowId xmlns:a16="http://schemas.microsoft.com/office/drawing/2014/main" val="2901681546"/>
                  </a:ext>
                </a:extLst>
              </a:tr>
              <a:tr h="359373">
                <a:tc>
                  <a:txBody>
                    <a:bodyPr/>
                    <a:lstStyle/>
                    <a:p>
                      <a:r>
                        <a:rPr lang="en-GB" dirty="0"/>
                        <a:t>Strategic housing allocation </a:t>
                      </a:r>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solidFill>
                      <a:srgbClr val="FF0000"/>
                    </a:solidFill>
                  </a:tcPr>
                </a:tc>
                <a:extLst>
                  <a:ext uri="{0D108BD9-81ED-4DB2-BD59-A6C34878D82A}">
                    <a16:rowId xmlns:a16="http://schemas.microsoft.com/office/drawing/2014/main" val="1192927050"/>
                  </a:ext>
                </a:extLst>
              </a:tr>
              <a:tr h="372981">
                <a:tc>
                  <a:txBody>
                    <a:bodyPr/>
                    <a:lstStyle/>
                    <a:p>
                      <a:r>
                        <a:rPr lang="en-GB" dirty="0"/>
                        <a:t>Landscape and visual</a:t>
                      </a:r>
                    </a:p>
                  </a:txBody>
                  <a:tcPr>
                    <a:noFill/>
                  </a:tcPr>
                </a:tc>
                <a:tc>
                  <a:txBody>
                    <a:bodyPr/>
                    <a:lstStyle/>
                    <a:p>
                      <a:endParaRPr lang="en-GB" dirty="0"/>
                    </a:p>
                  </a:txBody>
                  <a:tcPr>
                    <a:noFill/>
                  </a:tcPr>
                </a:tc>
                <a:tc>
                  <a:txBody>
                    <a:bodyPr/>
                    <a:lstStyle/>
                    <a:p>
                      <a:endParaRPr lang="en-GB" dirty="0"/>
                    </a:p>
                  </a:txBody>
                  <a:tcPr>
                    <a:solidFill>
                      <a:srgbClr val="FFC000"/>
                    </a:solidFill>
                  </a:tcPr>
                </a:tc>
                <a:tc>
                  <a:txBody>
                    <a:bodyPr/>
                    <a:lstStyle/>
                    <a:p>
                      <a:endParaRPr lang="en-GB" dirty="0"/>
                    </a:p>
                  </a:txBody>
                  <a:tcPr>
                    <a:solidFill>
                      <a:srgbClr val="FF0000"/>
                    </a:solidFill>
                  </a:tcPr>
                </a:tc>
                <a:extLst>
                  <a:ext uri="{0D108BD9-81ED-4DB2-BD59-A6C34878D82A}">
                    <a16:rowId xmlns:a16="http://schemas.microsoft.com/office/drawing/2014/main" val="1204711124"/>
                  </a:ext>
                </a:extLst>
              </a:tr>
              <a:tr h="359373">
                <a:tc>
                  <a:txBody>
                    <a:bodyPr/>
                    <a:lstStyle/>
                    <a:p>
                      <a:r>
                        <a:rPr lang="en-GB" dirty="0"/>
                        <a:t>Seascape</a:t>
                      </a:r>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solidFill>
                      <a:srgbClr val="FF0000"/>
                    </a:solidFill>
                  </a:tcPr>
                </a:tc>
                <a:extLst>
                  <a:ext uri="{0D108BD9-81ED-4DB2-BD59-A6C34878D82A}">
                    <a16:rowId xmlns:a16="http://schemas.microsoft.com/office/drawing/2014/main" val="2917689818"/>
                  </a:ext>
                </a:extLst>
              </a:tr>
              <a:tr h="359373">
                <a:tc>
                  <a:txBody>
                    <a:bodyPr/>
                    <a:lstStyle/>
                    <a:p>
                      <a:r>
                        <a:rPr lang="en-GB" dirty="0"/>
                        <a:t>Ecology</a:t>
                      </a:r>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solidFill>
                      <a:srgbClr val="FF0000"/>
                    </a:solidFill>
                  </a:tcPr>
                </a:tc>
                <a:extLst>
                  <a:ext uri="{0D108BD9-81ED-4DB2-BD59-A6C34878D82A}">
                    <a16:rowId xmlns:a16="http://schemas.microsoft.com/office/drawing/2014/main" val="1032435422"/>
                  </a:ext>
                </a:extLst>
              </a:tr>
              <a:tr h="359373">
                <a:tc>
                  <a:txBody>
                    <a:bodyPr/>
                    <a:lstStyle/>
                    <a:p>
                      <a:r>
                        <a:rPr lang="en-GB" dirty="0"/>
                        <a:t>Noise</a:t>
                      </a:r>
                    </a:p>
                  </a:txBody>
                  <a:tcPr>
                    <a:noFill/>
                  </a:tcPr>
                </a:tc>
                <a:tc>
                  <a:txBody>
                    <a:bodyPr/>
                    <a:lstStyle/>
                    <a:p>
                      <a:endParaRPr lang="en-GB" dirty="0"/>
                    </a:p>
                  </a:txBody>
                  <a:tcPr>
                    <a:noFill/>
                  </a:tcPr>
                </a:tc>
                <a:tc>
                  <a:txBody>
                    <a:bodyPr/>
                    <a:lstStyle/>
                    <a:p>
                      <a:endParaRPr lang="en-GB" dirty="0"/>
                    </a:p>
                  </a:txBody>
                  <a:tcPr>
                    <a:solidFill>
                      <a:srgbClr val="FFC000"/>
                    </a:solidFill>
                  </a:tcPr>
                </a:tc>
                <a:tc>
                  <a:txBody>
                    <a:bodyPr/>
                    <a:lstStyle/>
                    <a:p>
                      <a:endParaRPr lang="en-GB" dirty="0"/>
                    </a:p>
                  </a:txBody>
                  <a:tcPr>
                    <a:solidFill>
                      <a:srgbClr val="FF0000"/>
                    </a:solidFill>
                  </a:tcPr>
                </a:tc>
                <a:extLst>
                  <a:ext uri="{0D108BD9-81ED-4DB2-BD59-A6C34878D82A}">
                    <a16:rowId xmlns:a16="http://schemas.microsoft.com/office/drawing/2014/main" val="4152035025"/>
                  </a:ext>
                </a:extLst>
              </a:tr>
              <a:tr h="359373">
                <a:tc>
                  <a:txBody>
                    <a:bodyPr/>
                    <a:lstStyle/>
                    <a:p>
                      <a:r>
                        <a:rPr lang="en-GB" dirty="0"/>
                        <a:t>Vibration</a:t>
                      </a:r>
                    </a:p>
                  </a:txBody>
                  <a:tcPr>
                    <a:noFill/>
                  </a:tcPr>
                </a:tc>
                <a:tc>
                  <a:txBody>
                    <a:bodyPr/>
                    <a:lstStyle/>
                    <a:p>
                      <a:endParaRPr lang="en-GB" dirty="0"/>
                    </a:p>
                  </a:txBody>
                  <a:tcPr>
                    <a:noFill/>
                  </a:tcPr>
                </a:tc>
                <a:tc>
                  <a:txBody>
                    <a:bodyPr/>
                    <a:lstStyle/>
                    <a:p>
                      <a:endParaRPr lang="en-GB" dirty="0"/>
                    </a:p>
                  </a:txBody>
                  <a:tcPr>
                    <a:solidFill>
                      <a:srgbClr val="FFC000"/>
                    </a:solidFill>
                  </a:tcPr>
                </a:tc>
                <a:tc>
                  <a:txBody>
                    <a:bodyPr/>
                    <a:lstStyle/>
                    <a:p>
                      <a:endParaRPr lang="en-GB" dirty="0"/>
                    </a:p>
                  </a:txBody>
                  <a:tcPr>
                    <a:solidFill>
                      <a:srgbClr val="FF0000"/>
                    </a:solidFill>
                  </a:tcPr>
                </a:tc>
                <a:extLst>
                  <a:ext uri="{0D108BD9-81ED-4DB2-BD59-A6C34878D82A}">
                    <a16:rowId xmlns:a16="http://schemas.microsoft.com/office/drawing/2014/main" val="1450476479"/>
                  </a:ext>
                </a:extLst>
              </a:tr>
              <a:tr h="359373">
                <a:tc>
                  <a:txBody>
                    <a:bodyPr/>
                    <a:lstStyle/>
                    <a:p>
                      <a:r>
                        <a:rPr lang="en-GB" dirty="0"/>
                        <a:t>Historic environment</a:t>
                      </a:r>
                    </a:p>
                  </a:txBody>
                  <a:tcPr>
                    <a:noFill/>
                  </a:tcPr>
                </a:tc>
                <a:tc>
                  <a:txBody>
                    <a:bodyPr/>
                    <a:lstStyle/>
                    <a:p>
                      <a:endParaRPr lang="en-GB" dirty="0"/>
                    </a:p>
                  </a:txBody>
                  <a:tcPr>
                    <a:noFill/>
                  </a:tcPr>
                </a:tc>
                <a:tc>
                  <a:txBody>
                    <a:bodyPr/>
                    <a:lstStyle/>
                    <a:p>
                      <a:endParaRPr lang="en-GB" dirty="0"/>
                    </a:p>
                  </a:txBody>
                  <a:tcPr>
                    <a:noFill/>
                  </a:tcPr>
                </a:tc>
                <a:tc>
                  <a:txBody>
                    <a:bodyPr/>
                    <a:lstStyle/>
                    <a:p>
                      <a:endParaRPr lang="en-GB" dirty="0"/>
                    </a:p>
                  </a:txBody>
                  <a:tcPr>
                    <a:solidFill>
                      <a:srgbClr val="FF0000"/>
                    </a:solidFill>
                  </a:tcPr>
                </a:tc>
                <a:extLst>
                  <a:ext uri="{0D108BD9-81ED-4DB2-BD59-A6C34878D82A}">
                    <a16:rowId xmlns:a16="http://schemas.microsoft.com/office/drawing/2014/main" val="3896001640"/>
                  </a:ext>
                </a:extLst>
              </a:tr>
              <a:tr h="359373">
                <a:tc>
                  <a:txBody>
                    <a:bodyPr/>
                    <a:lstStyle/>
                    <a:p>
                      <a:r>
                        <a:rPr lang="en-GB" dirty="0"/>
                        <a:t>Renewable energy / </a:t>
                      </a:r>
                      <a:r>
                        <a:rPr lang="en-GB"/>
                        <a:t>climate change</a:t>
                      </a:r>
                      <a:endParaRPr lang="en-GB" dirty="0"/>
                    </a:p>
                  </a:txBody>
                  <a:tcPr>
                    <a:noFill/>
                  </a:tcPr>
                </a:tc>
                <a:tc>
                  <a:txBody>
                    <a:bodyPr/>
                    <a:lstStyle/>
                    <a:p>
                      <a:endParaRPr lang="en-GB" dirty="0"/>
                    </a:p>
                  </a:txBody>
                  <a:tcPr>
                    <a:solidFill>
                      <a:srgbClr val="00B050"/>
                    </a:solidFill>
                  </a:tcPr>
                </a:tc>
                <a:tc>
                  <a:txBody>
                    <a:bodyPr/>
                    <a:lstStyle/>
                    <a:p>
                      <a:endParaRPr lang="en-GB" dirty="0"/>
                    </a:p>
                  </a:txBody>
                  <a:tcPr>
                    <a:noFill/>
                  </a:tcPr>
                </a:tc>
                <a:tc>
                  <a:txBody>
                    <a:bodyPr/>
                    <a:lstStyle/>
                    <a:p>
                      <a:endParaRPr lang="en-GB" dirty="0"/>
                    </a:p>
                  </a:txBody>
                  <a:tcPr>
                    <a:noFill/>
                  </a:tcPr>
                </a:tc>
                <a:extLst>
                  <a:ext uri="{0D108BD9-81ED-4DB2-BD59-A6C34878D82A}">
                    <a16:rowId xmlns:a16="http://schemas.microsoft.com/office/drawing/2014/main" val="25635903"/>
                  </a:ext>
                </a:extLst>
              </a:tr>
            </a:tbl>
          </a:graphicData>
        </a:graphic>
      </p:graphicFrame>
    </p:spTree>
    <p:extLst>
      <p:ext uri="{BB962C8B-B14F-4D97-AF65-F5344CB8AC3E}">
        <p14:creationId xmlns:p14="http://schemas.microsoft.com/office/powerpoint/2010/main" val="2730302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81C422-E4D8-40AB-8512-1769CDD79CDE}"/>
              </a:ext>
            </a:extLst>
          </p:cNvPr>
          <p:cNvSpPr>
            <a:spLocks noGrp="1"/>
          </p:cNvSpPr>
          <p:nvPr>
            <p:ph idx="1"/>
          </p:nvPr>
        </p:nvSpPr>
        <p:spPr>
          <a:xfrm>
            <a:off x="673826" y="570955"/>
            <a:ext cx="10515600" cy="5594714"/>
          </a:xfrm>
        </p:spPr>
        <p:txBody>
          <a:bodyPr>
            <a:normAutofit/>
          </a:bodyPr>
          <a:lstStyle/>
          <a:p>
            <a:pPr marL="171450" indent="-171450">
              <a:lnSpc>
                <a:spcPct val="80000"/>
              </a:lnSpc>
              <a:buFont typeface="Arial" panose="020B0604020202020204" pitchFamily="34" charset="0"/>
              <a:buChar char="•"/>
            </a:pPr>
            <a:r>
              <a:rPr lang="en-GB" sz="1800" dirty="0"/>
              <a:t>Identifies further assessment is needed in some areas so that the likely effects can be fully understood and can be appropriately mitigated/compensated for at local level, notably in relation to socio-economics, biodiversity, landscape and noise;</a:t>
            </a:r>
          </a:p>
          <a:p>
            <a:pPr marL="171450" indent="-171450">
              <a:lnSpc>
                <a:spcPct val="80000"/>
              </a:lnSpc>
              <a:buFont typeface="Arial" panose="020B0604020202020204" pitchFamily="34" charset="0"/>
              <a:buChar char="•"/>
            </a:pPr>
            <a:endParaRPr lang="en-GB" sz="1800" dirty="0"/>
          </a:p>
          <a:p>
            <a:pPr marL="171450" indent="-171450">
              <a:lnSpc>
                <a:spcPct val="80000"/>
              </a:lnSpc>
              <a:buFont typeface="Arial" panose="020B0604020202020204" pitchFamily="34" charset="0"/>
              <a:buChar char="•"/>
            </a:pPr>
            <a:r>
              <a:rPr lang="en-GB" sz="1800" dirty="0"/>
              <a:t>Seeks firmer commitments for mitigation/compensation to delivering social, economic and environmental benefits that are specific to Arun, including:</a:t>
            </a:r>
          </a:p>
          <a:p>
            <a:pPr marL="719138" indent="-360363">
              <a:lnSpc>
                <a:spcPct val="80000"/>
              </a:lnSpc>
              <a:buFont typeface="Arial" panose="020B0604020202020204" pitchFamily="34" charset="0"/>
              <a:buChar char="•"/>
            </a:pPr>
            <a:r>
              <a:rPr lang="en-GB" sz="1800" dirty="0"/>
              <a:t>Biodiversity – biodiversity net gain within Arun and contribution to Sussex Kelp Recovery Project ;</a:t>
            </a:r>
          </a:p>
          <a:p>
            <a:pPr marL="719138" indent="-360363">
              <a:lnSpc>
                <a:spcPct val="80000"/>
              </a:lnSpc>
              <a:buFont typeface="Arial" panose="020B0604020202020204" pitchFamily="34" charset="0"/>
              <a:buChar char="•"/>
            </a:pPr>
            <a:r>
              <a:rPr lang="en-GB" sz="1800" dirty="0"/>
              <a:t>Landscape – maximise opportunities for advanced planting and reinstatement of vegetation/habitats within the first planting season; </a:t>
            </a:r>
          </a:p>
          <a:p>
            <a:pPr marL="719138" indent="-360363">
              <a:lnSpc>
                <a:spcPct val="80000"/>
              </a:lnSpc>
              <a:buFont typeface="Arial" panose="020B0604020202020204" pitchFamily="34" charset="0"/>
              <a:buChar char="•"/>
            </a:pPr>
            <a:r>
              <a:rPr lang="en-GB" sz="1800" dirty="0"/>
              <a:t>Socio-economics – securing a community benefits package, linking the Outline Skills and Employment Strategy to apprenticeships/local education institutes and measures to support SMEs;</a:t>
            </a:r>
          </a:p>
          <a:p>
            <a:pPr marL="719138" indent="-360363">
              <a:lnSpc>
                <a:spcPct val="80000"/>
              </a:lnSpc>
              <a:buFont typeface="Arial" panose="020B0604020202020204" pitchFamily="34" charset="0"/>
              <a:buChar char="•"/>
            </a:pPr>
            <a:r>
              <a:rPr lang="en-GB" sz="1800" dirty="0"/>
              <a:t>Noise and vibration – noise and vibration monitoring; </a:t>
            </a:r>
          </a:p>
          <a:p>
            <a:pPr marL="171450" indent="-171450">
              <a:lnSpc>
                <a:spcPct val="80000"/>
              </a:lnSpc>
              <a:buFont typeface="Arial" panose="020B0604020202020204" pitchFamily="34" charset="0"/>
              <a:buChar char="•"/>
            </a:pPr>
            <a:endParaRPr lang="en-GB" sz="1800" dirty="0"/>
          </a:p>
          <a:p>
            <a:pPr marL="171450" indent="-171450">
              <a:lnSpc>
                <a:spcPct val="80000"/>
              </a:lnSpc>
              <a:buFont typeface="Arial" panose="020B0604020202020204" pitchFamily="34" charset="0"/>
              <a:buChar char="•"/>
            </a:pPr>
            <a:r>
              <a:rPr lang="en-GB" sz="1800" dirty="0"/>
              <a:t>Made some recommendations  to the requirements of the draft DCO so that ADC are consulted regarding the approval of documents prior to construction works. </a:t>
            </a:r>
            <a:endParaRPr lang="en-GB" sz="1800" dirty="0">
              <a:highlight>
                <a:srgbClr val="FFFF00"/>
              </a:highlight>
            </a:endParaRPr>
          </a:p>
          <a:p>
            <a:pPr marL="171450" indent="-171450">
              <a:buFont typeface="Arial" panose="020B0604020202020204" pitchFamily="34" charset="0"/>
              <a:buChar char="•"/>
            </a:pPr>
            <a:endParaRPr lang="en-GB" sz="1800" dirty="0">
              <a:latin typeface="Aileron Black" panose="00000A00000000000000" pitchFamily="50" charset="0"/>
            </a:endParaRPr>
          </a:p>
          <a:p>
            <a:pPr marL="857250" lvl="1" indent="-171450"/>
            <a:endParaRPr lang="en-GB" sz="1800" dirty="0">
              <a:latin typeface="Aileron Black" panose="00000A00000000000000" pitchFamily="50" charset="0"/>
            </a:endParaRPr>
          </a:p>
          <a:p>
            <a:pPr marL="857250" lvl="1" indent="-171450"/>
            <a:endParaRPr lang="en-GB" sz="1800" dirty="0">
              <a:latin typeface="Aileron Black" panose="00000A00000000000000" pitchFamily="50" charset="0"/>
            </a:endParaRPr>
          </a:p>
          <a:p>
            <a:pPr marL="857250" lvl="1" indent="-171450"/>
            <a:endParaRPr lang="en-GB" sz="1800" dirty="0">
              <a:latin typeface="Aileron Black" panose="00000A00000000000000" pitchFamily="50" charset="0"/>
            </a:endParaRPr>
          </a:p>
          <a:p>
            <a:pPr marL="857250" lvl="1" indent="-171450"/>
            <a:endParaRPr lang="en-GB" sz="3200" dirty="0">
              <a:latin typeface="Aileron Black" panose="00000A00000000000000" pitchFamily="50" charset="0"/>
            </a:endParaRPr>
          </a:p>
        </p:txBody>
      </p:sp>
    </p:spTree>
    <p:extLst>
      <p:ext uri="{BB962C8B-B14F-4D97-AF65-F5344CB8AC3E}">
        <p14:creationId xmlns:p14="http://schemas.microsoft.com/office/powerpoint/2010/main" val="3981454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b1f58f0-4282-4474-9e21-059544823313" xsi:nil="true"/>
    <lcf76f155ced4ddcb4097134ff3c332f xmlns="c8c1db12-2703-4b5c-bb24-dc8e71c3e5f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A457B043350748AD2E8748CE9E69CE" ma:contentTypeVersion="17" ma:contentTypeDescription="Create a new document." ma:contentTypeScope="" ma:versionID="f094e4ed62230ab505247d35fdcf57e2">
  <xsd:schema xmlns:xsd="http://www.w3.org/2001/XMLSchema" xmlns:xs="http://www.w3.org/2001/XMLSchema" xmlns:p="http://schemas.microsoft.com/office/2006/metadata/properties" xmlns:ns2="c8c1db12-2703-4b5c-bb24-dc8e71c3e5f4" xmlns:ns3="5b1f58f0-4282-4474-9e21-059544823313" targetNamespace="http://schemas.microsoft.com/office/2006/metadata/properties" ma:root="true" ma:fieldsID="53283e0f236d78d39e0baf9f713bf4fb" ns2:_="" ns3:_="">
    <xsd:import namespace="c8c1db12-2703-4b5c-bb24-dc8e71c3e5f4"/>
    <xsd:import namespace="5b1f58f0-4282-4474-9e21-0595448233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c1db12-2703-4b5c-bb24-dc8e71c3e5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5e5be6a-622e-43b7-b39a-ede03ad7d67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b1f58f0-4282-4474-9e21-05954482331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b473695d-50be-4e00-8724-631c19c5517a}" ma:internalName="TaxCatchAll" ma:showField="CatchAllData" ma:web="5b1f58f0-4282-4474-9e21-0595448233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225CE5-8670-4F24-A8D2-DE55F1DA5DAF}">
  <ds:schemaRefs>
    <ds:schemaRef ds:uri="5b1f58f0-4282-4474-9e21-059544823313"/>
    <ds:schemaRef ds:uri="78f63d74-b91a-4701-98cd-4ec804d2346d"/>
    <ds:schemaRef ds:uri="c8c1db12-2703-4b5c-bb24-dc8e71c3e5f4"/>
    <ds:schemaRef ds:uri="effdef1f-85f2-4728-b9c6-e4786ea81e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C27FB4F-F096-4999-B05A-2C35EF6DA1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c1db12-2703-4b5c-bb24-dc8e71c3e5f4"/>
    <ds:schemaRef ds:uri="5b1f58f0-4282-4474-9e21-0595448233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EAA059-C967-4905-A8EB-A1D376BC07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312</TotalTime>
  <Words>990</Words>
  <Application>Microsoft Office PowerPoint</Application>
  <PresentationFormat>Widescreen</PresentationFormat>
  <Paragraphs>127</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Aileron Black</vt:lpstr>
      <vt:lpstr>Arial</vt:lpstr>
      <vt:lpstr>Calibri</vt:lpstr>
      <vt:lpstr>Office Theme</vt:lpstr>
      <vt:lpstr>PowerPoint Presentation</vt:lpstr>
      <vt:lpstr>Project Overview </vt:lpstr>
      <vt:lpstr>PowerPoint Presentation</vt:lpstr>
      <vt:lpstr>PowerPoint Presentation</vt:lpstr>
      <vt:lpstr>DCO Process Overview </vt:lpstr>
      <vt:lpstr>Purpose and Scope of Local Impact Report</vt:lpstr>
      <vt:lpstr>Preparation of Local Impact Report</vt:lpstr>
      <vt:lpstr>Summary of the Local Impact Report </vt:lpstr>
      <vt:lpstr>PowerPoint Presentation</vt:lpstr>
      <vt:lpstr>Key Dates and Deliverables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Simmonds</dc:creator>
  <cp:lastModifiedBy>Alice Humphries</cp:lastModifiedBy>
  <cp:revision>2</cp:revision>
  <cp:lastPrinted>2023-02-20T16:40:12Z</cp:lastPrinted>
  <dcterms:created xsi:type="dcterms:W3CDTF">2020-11-23T09:37:58Z</dcterms:created>
  <dcterms:modified xsi:type="dcterms:W3CDTF">2024-01-16T07:36:48Z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0x010100F3A457B043350748AD2E8748CE9E69CE</vt:lpwstr>
  </property>
  <property fmtid="{D5CDD505-2E9C-101B-9397-08002B2CF9AE}" pid="3" name="MediaServiceImageTags">
    <vt:lpwstr/>
  </property>
</Properties>
</file>